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7" r:id="rId4"/>
    <p:sldId id="276" r:id="rId5"/>
    <p:sldId id="27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CC3F-D9C2-4EE2-8213-158359FA799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B910-456B-4E6F-8BE1-DAEBCA442E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C7D57-5117-4A9D-9F09-6A7E2B47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simple chat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A81D7-3B91-48FE-9B34-7AA1B12D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5477256"/>
            <a:ext cx="9537192" cy="1097280"/>
          </a:xfrm>
        </p:spPr>
        <p:txBody>
          <a:bodyPr>
            <a:noAutofit/>
          </a:bodyPr>
          <a:lstStyle/>
          <a:p>
            <a:r>
              <a:rPr lang="de-DE" dirty="0"/>
              <a:t>Jan-Patrick Kirchner [742143], Felix Hennig [752734], Marija </a:t>
            </a:r>
            <a:r>
              <a:rPr lang="de-DE" dirty="0" err="1"/>
              <a:t>Belova</a:t>
            </a:r>
            <a:r>
              <a:rPr lang="de-DE" dirty="0"/>
              <a:t> [752684]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91C88-7030-47FA-9D8C-A8529D1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1805309"/>
            <a:ext cx="4855735" cy="297105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8AA7861E-A79D-4102-98D3-E4BB368EDD5C}"/>
              </a:ext>
            </a:extLst>
          </p:cNvPr>
          <p:cNvSpPr txBox="1">
            <a:spLocks/>
          </p:cNvSpPr>
          <p:nvPr/>
        </p:nvSpPr>
        <p:spPr>
          <a:xfrm>
            <a:off x="5400690" y="4440304"/>
            <a:ext cx="288678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Cloud Computing</a:t>
            </a:r>
          </a:p>
        </p:txBody>
      </p:sp>
      <p:pic>
        <p:nvPicPr>
          <p:cNvPr id="2054" name="Picture 6" descr="https://geneticliteracyproject.org/wp-content/uploads/2017/11/m5xbsgp3zxjvkztcxo4o.png">
            <a:extLst>
              <a:ext uri="{FF2B5EF4-FFF2-40B4-BE49-F238E27FC236}">
                <a16:creationId xmlns:a16="http://schemas.microsoft.com/office/drawing/2014/main" id="{8A646513-DEA3-4A17-9D06-CB5366C3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84" y="-3125"/>
            <a:ext cx="1709516" cy="170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D38F6-E08A-4E2B-8EB7-85ED3BDA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3034D-79F8-4ABF-AE9A-E3E1AD0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Bcrypt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salt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TLS </a:t>
            </a:r>
          </a:p>
        </p:txBody>
      </p:sp>
    </p:spTree>
    <p:extLst>
      <p:ext uri="{BB962C8B-B14F-4D97-AF65-F5344CB8AC3E}">
        <p14:creationId xmlns:p14="http://schemas.microsoft.com/office/powerpoint/2010/main" val="18263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Headers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E44BF6B-64B7-4C1C-8B64-CEE300AA0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60524" y="2316163"/>
            <a:ext cx="8270952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Limiter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88A1B48-17A8-4C3D-B2E3-932BB7CF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Login:</a:t>
            </a:r>
          </a:p>
          <a:p>
            <a:pPr lvl="1"/>
            <a:r>
              <a:rPr lang="de-DE" dirty="0"/>
              <a:t>Nach 3 fehlerhaften Versuche </a:t>
            </a:r>
            <a:r>
              <a:rPr lang="de-DE" dirty="0">
                <a:sym typeface="Wingdings" panose="05000000000000000000" pitchFamily="2" charset="2"/>
              </a:rPr>
              <a:t> 5 Minuten IP Sperre</a:t>
            </a:r>
          </a:p>
          <a:p>
            <a:pPr lvl="1"/>
            <a:endParaRPr lang="de-DE" dirty="0"/>
          </a:p>
          <a:p>
            <a:r>
              <a:rPr lang="de-DE" dirty="0"/>
              <a:t> Registrierung: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2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CF07-43B8-4223-BA31-E7890804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6368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A332C7-F2F8-4910-A906-FF54708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52568"/>
          </a:xfrm>
          <a:solidFill>
            <a:schemeClr val="tx1"/>
          </a:solidFill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EFF152-3793-41F4-A730-1DD1EC5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94" y="1238865"/>
            <a:ext cx="762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6063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uchgl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47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2</vt:lpstr>
      <vt:lpstr>Zitierfähig</vt:lpstr>
      <vt:lpstr>A simple chat server</vt:lpstr>
      <vt:lpstr>Encrypted registration</vt:lpstr>
      <vt:lpstr>Headers</vt:lpstr>
      <vt:lpstr>Limiter</vt:lpstr>
      <vt:lpstr>Chat demonstration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Oksana Braun</dc:creator>
  <cp:lastModifiedBy>Felix</cp:lastModifiedBy>
  <cp:revision>96</cp:revision>
  <dcterms:created xsi:type="dcterms:W3CDTF">2018-04-09T08:01:44Z</dcterms:created>
  <dcterms:modified xsi:type="dcterms:W3CDTF">2018-06-13T15:59:05Z</dcterms:modified>
</cp:coreProperties>
</file>