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9" r:id="rId10"/>
    <p:sldId id="348" r:id="rId11"/>
    <p:sldId id="343" r:id="rId12"/>
    <p:sldId id="335" r:id="rId13"/>
    <p:sldId id="341" r:id="rId14"/>
    <p:sldId id="332" r:id="rId15"/>
    <p:sldId id="342" r:id="rId16"/>
    <p:sldId id="344" r:id="rId17"/>
    <p:sldId id="334" r:id="rId18"/>
    <p:sldId id="345" r:id="rId19"/>
    <p:sldId id="347" r:id="rId20"/>
    <p:sldId id="346" r:id="rId21"/>
    <p:sldId id="338" r:id="rId22"/>
    <p:sldId id="328" r:id="rId23"/>
    <p:sldId id="323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1404" y="-234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400" dirty="0" smtClean="0"/>
              <a:t>- Start by clicking the strip menu button ‘File’ -&gt; ‘Start’.</a:t>
            </a:r>
            <a:r>
              <a:rPr lang="en-US" sz="1400" dirty="0"/>
              <a:t> </a:t>
            </a:r>
            <a:r>
              <a:rPr lang="en-US" sz="1400" dirty="0" smtClean="0"/>
              <a:t>      - Start by clicking the button ‘Connect’.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redundant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: “Alter Stand”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                       must be the same, where the subnet-mask is 255,                                     and different, where it is 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3 example applications,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and 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Afterwards the connection to the WTX device will be established as soon as the console application starts. </a:t>
            </a:r>
            <a:endParaRPr lang="en-US" sz="1400" i="1" dirty="0" smtClean="0"/>
          </a:p>
          <a:p>
            <a:pPr marL="357188" indent="0">
              <a:buNone/>
            </a:pPr>
            <a:endParaRPr lang="en-US" sz="1400" i="1" dirty="0"/>
          </a:p>
          <a:p>
            <a:pPr marL="357188" indent="0">
              <a:buNone/>
            </a:pPr>
            <a:endParaRPr lang="en-US" sz="1400" i="1" dirty="0" smtClean="0"/>
          </a:p>
          <a:p>
            <a:pPr marL="357188" indent="0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WIRD HEUTE AM 24.5.2018 </a:t>
            </a:r>
            <a:r>
              <a:rPr lang="en-US" sz="4000" i="1" dirty="0" err="1" smtClean="0">
                <a:solidFill>
                  <a:srgbClr val="FF0000"/>
                </a:solidFill>
              </a:rPr>
              <a:t>fertiggestellt</a:t>
            </a:r>
            <a:r>
              <a:rPr lang="en-US" sz="4000" i="1" dirty="0" smtClean="0">
                <a:solidFill>
                  <a:srgbClr val="FF0000"/>
                </a:solidFill>
              </a:rPr>
              <a:t>.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34605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Step-by-Step:Demo</a:t>
            </a:r>
            <a:r>
              <a:rPr lang="en-US" dirty="0" smtClean="0"/>
              <a:t> Example Application–Start console application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99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Microsoft Office PowerPoint</Application>
  <PresentationFormat>Bildschirmpräsentation (4:3)</PresentationFormat>
  <Paragraphs>431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Step-by-Step:Demo Example Application–Start console application 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 “Alter Stand”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560</cp:revision>
  <dcterms:created xsi:type="dcterms:W3CDTF">2017-11-29T05:54:21Z</dcterms:created>
  <dcterms:modified xsi:type="dcterms:W3CDTF">2018-05-24T08:27:11Z</dcterms:modified>
</cp:coreProperties>
</file>