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366" y="-276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</a:p>
          <a:p>
            <a:pPr marL="357188" indent="0">
              <a:buNone/>
            </a:pPr>
            <a:endParaRPr lang="en-US" sz="1400" i="1" dirty="0"/>
          </a:p>
          <a:p>
            <a:pPr marL="357188" indent="0">
              <a:buNone/>
            </a:pPr>
            <a:endParaRPr lang="en-US" sz="1400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Example 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Microsoft Office PowerPoint</Application>
  <PresentationFormat>Bildschirmpräsentation (4:3)</PresentationFormat>
  <Paragraphs>428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561</cp:revision>
  <dcterms:created xsi:type="dcterms:W3CDTF">2017-11-29T05:54:21Z</dcterms:created>
  <dcterms:modified xsi:type="dcterms:W3CDTF">2018-05-24T09:06:08Z</dcterms:modified>
</cp:coreProperties>
</file>