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9" r:id="rId10"/>
    <p:sldId id="348" r:id="rId11"/>
    <p:sldId id="343" r:id="rId12"/>
    <p:sldId id="335" r:id="rId13"/>
    <p:sldId id="341" r:id="rId14"/>
    <p:sldId id="332" r:id="rId15"/>
    <p:sldId id="342" r:id="rId16"/>
    <p:sldId id="344" r:id="rId17"/>
    <p:sldId id="334" r:id="rId18"/>
    <p:sldId id="345" r:id="rId19"/>
    <p:sldId id="347" r:id="rId20"/>
    <p:sldId id="346" r:id="rId21"/>
    <p:sldId id="338" r:id="rId22"/>
    <p:sldId id="328" r:id="rId23"/>
    <p:sldId id="323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FE8806"/>
    <a:srgbClr val="14710F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598" autoAdjust="0"/>
  </p:normalViewPr>
  <p:slideViewPr>
    <p:cSldViewPr>
      <p:cViewPr>
        <p:scale>
          <a:sx n="100" d="100"/>
          <a:sy n="100" d="100"/>
        </p:scale>
        <p:origin x="-1404" y="-234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30/05/2018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2301"/>
            <a:ext cx="2784559" cy="28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</a:t>
            </a:r>
            <a:r>
              <a:rPr lang="en-US" sz="1400" i="1" dirty="0" err="1" smtClean="0"/>
              <a:t>Additonal</a:t>
            </a:r>
            <a:r>
              <a:rPr lang="en-US" sz="1400" i="1" dirty="0" smtClean="0"/>
              <a:t> you change the IP address before and during the execution of the application by the </a:t>
            </a:r>
            <a:r>
              <a:rPr lang="en-US" sz="1400" i="1" dirty="0" err="1" smtClean="0"/>
              <a:t>the</a:t>
            </a:r>
            <a:r>
              <a:rPr lang="en-US" sz="1400" i="1" dirty="0" smtClean="0"/>
              <a:t> following strip menu. </a:t>
            </a:r>
          </a:p>
          <a:p>
            <a:pPr marL="357188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u="sng" dirty="0" err="1" smtClean="0"/>
              <a:t>WXModbusGUI</a:t>
            </a:r>
            <a:r>
              <a:rPr lang="en-US" u="sng" dirty="0" smtClean="0"/>
              <a:t> :                                            </a:t>
            </a:r>
            <a:r>
              <a:rPr lang="en-US" u="sng" dirty="0" err="1" smtClean="0"/>
              <a:t>WTXModbusGUISimple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1400" dirty="0" smtClean="0"/>
              <a:t>- Start by clicking the strip menu button ‘File’ -&gt; ‘Start’.</a:t>
            </a:r>
            <a:r>
              <a:rPr lang="en-US" sz="1400" dirty="0"/>
              <a:t> </a:t>
            </a:r>
            <a:r>
              <a:rPr lang="en-US" sz="1400" dirty="0" smtClean="0"/>
              <a:t>      - Start by clicking the button ‘Connect’.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 – Start GUI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2378199"/>
            <a:ext cx="4407999" cy="340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5364088" y="2996952"/>
            <a:ext cx="1728192" cy="720080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7335" y="2348880"/>
            <a:ext cx="1122337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932040" y="1916832"/>
            <a:ext cx="72008" cy="4752528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72072" y="2501280"/>
            <a:ext cx="1656184" cy="886916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</a:t>
            </a:r>
            <a:r>
              <a:rPr lang="en-US" dirty="0" smtClean="0"/>
              <a:t>the classes </a:t>
            </a:r>
            <a:r>
              <a:rPr lang="en-US" dirty="0" smtClean="0"/>
              <a:t>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redundance</a:t>
            </a:r>
            <a:r>
              <a:rPr lang="de-DE" dirty="0" smtClean="0"/>
              <a:t>.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</a:t>
            </a:r>
            <a:r>
              <a:rPr lang="en-US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3565613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21431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ModbusTCP_WTX</a:t>
            </a:r>
            <a:r>
              <a:rPr lang="en-US" dirty="0" smtClean="0"/>
              <a:t> you have 3 applications:</a:t>
            </a:r>
          </a:p>
          <a:p>
            <a:pPr marL="0" indent="0">
              <a:buNone/>
            </a:pPr>
            <a:r>
              <a:rPr lang="en-US" sz="1400" dirty="0" smtClean="0"/>
              <a:t>      - 1 : A console application (‘</a:t>
            </a:r>
            <a:r>
              <a:rPr lang="en-US" sz="1400" dirty="0" err="1" smtClean="0"/>
              <a:t>WTXModbusCL</a:t>
            </a:r>
            <a:r>
              <a:rPr lang="en-US" sz="1400" dirty="0" smtClean="0"/>
              <a:t>’) 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- 2 : A Windows form GUI application containing all input and output words for the  	WTX120 (‘</a:t>
            </a:r>
            <a:r>
              <a:rPr lang="en-US" sz="1400" dirty="0" err="1" smtClean="0"/>
              <a:t>WTXModbusGUI</a:t>
            </a:r>
            <a:r>
              <a:rPr lang="en-US" sz="1400" dirty="0" smtClean="0"/>
              <a:t>’).</a:t>
            </a:r>
          </a:p>
          <a:p>
            <a:pPr marL="0" indent="0">
              <a:buNone/>
            </a:pPr>
            <a:r>
              <a:rPr lang="en-US" sz="1400" dirty="0" smtClean="0"/>
              <a:t>      - 3 : A ‘simple’ Windows form GUI application containing the most important words and 	features in a more clearer way</a:t>
            </a:r>
            <a:r>
              <a:rPr lang="en-US" sz="1400" dirty="0"/>
              <a:t> </a:t>
            </a:r>
            <a:r>
              <a:rPr lang="en-US" sz="1400" dirty="0" smtClean="0"/>
              <a:t>(‘</a:t>
            </a:r>
            <a:r>
              <a:rPr lang="en-US" sz="1400" dirty="0" err="1" smtClean="0"/>
              <a:t>WTXModbusGUISimple</a:t>
            </a:r>
            <a:r>
              <a:rPr lang="en-US" sz="1400" dirty="0" smtClean="0"/>
              <a:t>’).</a:t>
            </a:r>
            <a:endParaRPr lang="en-US" sz="1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796136" y="6197242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1 </a:t>
            </a:r>
            <a:r>
              <a:rPr lang="de-DE" sz="1000" i="1" dirty="0" err="1" smtClean="0"/>
              <a:t>console</a:t>
            </a:r>
            <a:r>
              <a:rPr lang="de-DE" sz="1000" i="1" dirty="0"/>
              <a:t>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2 GUI </a:t>
            </a:r>
            <a:r>
              <a:rPr lang="de-DE" sz="1000" i="1" dirty="0" err="1" smtClean="0"/>
              <a:t>applications</a:t>
            </a:r>
            <a:r>
              <a:rPr lang="de-DE" sz="1000" i="1" dirty="0" smtClean="0"/>
              <a:t>, 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API </a:t>
            </a:r>
            <a:r>
              <a:rPr lang="de-DE" sz="1000" i="1" dirty="0" err="1" smtClean="0"/>
              <a:t>WTXModbus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394990" y="764704"/>
            <a:ext cx="7345362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(note</a:t>
            </a:r>
            <a:r>
              <a:rPr lang="en-US" dirty="0"/>
              <a:t>: WTX does not support DHCP </a:t>
            </a:r>
            <a:r>
              <a:rPr lang="en-US" dirty="0" err="1" smtClean="0"/>
              <a:t>currently,only</a:t>
            </a:r>
            <a:r>
              <a:rPr lang="en-US" dirty="0" smtClean="0"/>
              <a:t> </a:t>
            </a:r>
            <a:r>
              <a:rPr lang="en-US" dirty="0"/>
              <a:t>fixed 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                       must be the same, where the subnet-mask is 255,                                     and different, where it is 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                   download</a:t>
            </a:r>
          </a:p>
          <a:p>
            <a:endParaRPr lang="en-US" dirty="0" smtClean="0"/>
          </a:p>
          <a:p>
            <a:r>
              <a:rPr lang="en-US" dirty="0" smtClean="0"/>
              <a:t>Project overview: 3 example applications,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(CL), 2 graphic applications (a simple</a:t>
            </a:r>
          </a:p>
          <a:p>
            <a:pPr marL="357188" indent="0">
              <a:buNone/>
            </a:pPr>
            <a:r>
              <a:rPr lang="en-US" dirty="0" smtClean="0"/>
              <a:t>And an extended version) and 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76225"/>
            <a:ext cx="2092703" cy="55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Afterwards the connection to the WTX device will be established as soon as the console application starts. </a:t>
            </a:r>
          </a:p>
          <a:p>
            <a:pPr marL="357188" indent="0">
              <a:buNone/>
            </a:pPr>
            <a:endParaRPr lang="en-US" sz="1400" i="1" dirty="0"/>
          </a:p>
          <a:p>
            <a:pPr marL="357188" indent="0">
              <a:buNone/>
            </a:pPr>
            <a:endParaRPr lang="en-US" sz="1400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34605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Step-by-Step:Demo</a:t>
            </a:r>
            <a:r>
              <a:rPr lang="en-US" dirty="0" smtClean="0"/>
              <a:t> Example Application–Start console application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999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Microsoft Office PowerPoint</Application>
  <PresentationFormat>Bildschirmpräsentation (4:3)</PresentationFormat>
  <Paragraphs>428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1_Cover</vt:lpstr>
      <vt:lpstr>Connection via Modbus TCP 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Step-by-Step:Demo Example Application–Start console application </vt:lpstr>
      <vt:lpstr>2) Step-by-Step: Demo Example Application – Start GUI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568</cp:revision>
  <dcterms:created xsi:type="dcterms:W3CDTF">2017-11-29T05:54:21Z</dcterms:created>
  <dcterms:modified xsi:type="dcterms:W3CDTF">2018-05-30T09:41:20Z</dcterms:modified>
</cp:coreProperties>
</file>