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35" r:id="rId10"/>
    <p:sldId id="332" r:id="rId11"/>
    <p:sldId id="337" r:id="rId12"/>
    <p:sldId id="334" r:id="rId13"/>
    <p:sldId id="339" r:id="rId14"/>
    <p:sldId id="338" r:id="rId15"/>
    <p:sldId id="328" r:id="rId16"/>
    <p:sldId id="32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4FFF"/>
    <a:srgbClr val="FE880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5" autoAdjust="0"/>
    <p:restoredTop sz="94598" autoAdjust="0"/>
  </p:normalViewPr>
  <p:slideViewPr>
    <p:cSldViewPr>
      <p:cViewPr>
        <p:scale>
          <a:sx n="96" d="100"/>
          <a:sy n="96" d="100"/>
        </p:scale>
        <p:origin x="-1260" y="-240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05/03/2018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mtClean="0"/>
              <a:t>Sicherstellen, dass insbesondere bei 4 und 5 keine internen Infos rausgehen!</a:t>
            </a:r>
          </a:p>
          <a:p>
            <a:endParaRPr lang="de-DE" altLang="de-DE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mtClean="0"/>
              <a:t>Evtl. erst Technologien und dann PanelX</a:t>
            </a:r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in less than 30 </a:t>
            </a:r>
            <a:r>
              <a:rPr lang="en-US" altLang="en-US" dirty="0">
                <a:latin typeface="Arial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inutes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r>
              <a:rPr lang="en-US" altLang="en-US" sz="1800" b="0" dirty="0" smtClean="0">
                <a:latin typeface="Arial" charset="0"/>
                <a:cs typeface="Arial" charset="0"/>
              </a:rPr>
              <a:t/>
            </a:r>
            <a:br>
              <a:rPr lang="en-US" altLang="en-US" sz="1800" b="0" dirty="0" smtClean="0">
                <a:latin typeface="Arial" charset="0"/>
                <a:cs typeface="Arial" charset="0"/>
              </a:rPr>
            </a:br>
            <a:r>
              <a:rPr lang="en-US" altLang="en-US" sz="1800" b="0" i="1" dirty="0" smtClean="0">
                <a:latin typeface="Arial" charset="0"/>
                <a:cs typeface="Arial" charset="0"/>
              </a:rPr>
              <a:t>presented by</a:t>
            </a: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4105002" cy="5543873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endParaRPr lang="en-US" dirty="0" smtClean="0"/>
          </a:p>
          <a:p>
            <a:r>
              <a:rPr lang="en-US" dirty="0" smtClean="0"/>
              <a:t>Use F7 to switch to the programming view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de-DE" i="1" dirty="0" err="1" smtClean="0"/>
              <a:t>using</a:t>
            </a:r>
            <a:r>
              <a:rPr lang="de-DE" i="1" dirty="0"/>
              <a:t> </a:t>
            </a:r>
            <a:r>
              <a:rPr lang="de-DE" i="1" dirty="0" err="1" smtClean="0"/>
              <a:t>Hbm.Devices.WTXModbus</a:t>
            </a:r>
            <a:endParaRPr lang="en-US" i="1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ModbusTCP</a:t>
            </a:r>
            <a:r>
              <a:rPr lang="en-US" dirty="0" smtClean="0"/>
              <a:t> and WTX120 objects</a:t>
            </a:r>
          </a:p>
          <a:p>
            <a:r>
              <a:rPr lang="en-US" dirty="0" smtClean="0"/>
              <a:t>Call </a:t>
            </a:r>
            <a:r>
              <a:rPr lang="en-US" i="1" dirty="0" smtClean="0"/>
              <a:t>Connect() </a:t>
            </a:r>
            <a:r>
              <a:rPr lang="en-US" dirty="0" smtClean="0"/>
              <a:t>on Modbus object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716016" y="4085849"/>
            <a:ext cx="418755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Code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xample: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Modbus_TCP_obj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WTX_obj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Modbus_TCP_obj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WTX_obj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WTX120("WTX120_1",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Modbus_TCP_obj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Modbus_TCP_obj.Connect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4716017" y="980728"/>
            <a:ext cx="4187550" cy="245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716016" y="3449271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VS Toolbox </a:t>
            </a:r>
            <a:r>
              <a:rPr lang="de-DE" sz="1000" i="1" dirty="0" err="1" smtClean="0"/>
              <a:t>with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</p:spPr>
        <p:txBody>
          <a:bodyPr/>
          <a:lstStyle/>
          <a:p>
            <a:r>
              <a:rPr lang="en-US" dirty="0" smtClean="0"/>
              <a:t>Start the timer</a:t>
            </a:r>
          </a:p>
          <a:p>
            <a:r>
              <a:rPr lang="en-US" dirty="0" smtClean="0"/>
              <a:t>Call </a:t>
            </a:r>
            <a:r>
              <a:rPr lang="de-DE" i="1" dirty="0" err="1" smtClean="0"/>
              <a:t>WTX_obj.Async_Call</a:t>
            </a:r>
            <a:r>
              <a:rPr lang="de-DE" i="1" dirty="0" smtClean="0"/>
              <a:t>(</a:t>
            </a:r>
            <a:r>
              <a:rPr lang="en-US" i="1" dirty="0" err="1" smtClean="0"/>
              <a:t>Op_Code</a:t>
            </a:r>
            <a:r>
              <a:rPr lang="en-US" i="1" dirty="0"/>
              <a:t>, </a:t>
            </a:r>
            <a:r>
              <a:rPr lang="en-US" i="1" dirty="0" err="1"/>
              <a:t>CallbackMethod</a:t>
            </a:r>
            <a:r>
              <a:rPr lang="de-DE" i="1" dirty="0" smtClean="0"/>
              <a:t>) </a:t>
            </a:r>
            <a:r>
              <a:rPr lang="en-US" dirty="0" smtClean="0"/>
              <a:t>at each tick of the timer</a:t>
            </a:r>
          </a:p>
          <a:p>
            <a:r>
              <a:rPr lang="en-US" i="1" dirty="0" err="1" smtClean="0"/>
              <a:t>Async_Call</a:t>
            </a:r>
            <a:r>
              <a:rPr lang="en-US" i="1" dirty="0" smtClean="0"/>
              <a:t>() </a:t>
            </a:r>
            <a:r>
              <a:rPr lang="en-US" dirty="0" smtClean="0"/>
              <a:t>updates the values in </a:t>
            </a:r>
            <a:r>
              <a:rPr lang="en-US" dirty="0"/>
              <a:t>the WTX class</a:t>
            </a:r>
          </a:p>
          <a:p>
            <a:pPr marL="357188" indent="0">
              <a:buNone/>
            </a:pPr>
            <a:r>
              <a:rPr lang="en-US" dirty="0" smtClean="0"/>
              <a:t>from the WTX device</a:t>
            </a:r>
          </a:p>
          <a:p>
            <a:r>
              <a:rPr lang="en-US" dirty="0" err="1" smtClean="0"/>
              <a:t>Op_Code</a:t>
            </a:r>
            <a:r>
              <a:rPr lang="en-US" dirty="0" smtClean="0"/>
              <a:t> </a:t>
            </a:r>
            <a:r>
              <a:rPr lang="en-US" i="1" dirty="0" smtClean="0"/>
              <a:t>0x00</a:t>
            </a:r>
            <a:r>
              <a:rPr lang="en-US" dirty="0" smtClean="0"/>
              <a:t> is reading values</a:t>
            </a:r>
          </a:p>
          <a:p>
            <a:r>
              <a:rPr lang="en-US" dirty="0" err="1" smtClean="0"/>
              <a:t>CallbackMethod</a:t>
            </a:r>
            <a:r>
              <a:rPr lang="en-US" dirty="0" smtClean="0"/>
              <a:t>() is executed when the values are updated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980726" y="3429000"/>
            <a:ext cx="44644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Code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xample: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//start timer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timer1.Enabled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timer1.Interval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timer1.Start();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at each timer tick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timer1_Tick(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25475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WTX_obj.Async_Call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(0x00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CallbackMethod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There you write, what you want to do each period, e.g. showing a value</a:t>
            </a:r>
          </a:p>
          <a:p>
            <a:r>
              <a:rPr lang="en-US" dirty="0" smtClean="0"/>
              <a:t>Access to values: e.g. </a:t>
            </a:r>
            <a:r>
              <a:rPr lang="en-US" dirty="0" err="1" smtClean="0"/>
              <a:t>WTX_obj.GrossValue</a:t>
            </a:r>
            <a:endParaRPr lang="en-US" dirty="0" smtClean="0"/>
          </a:p>
          <a:p>
            <a:r>
              <a:rPr lang="en-US" dirty="0" smtClean="0"/>
              <a:t>You have access to all values mentioned in the WTX120 manual, chapter PLC link</a:t>
            </a:r>
          </a:p>
          <a:p>
            <a:r>
              <a:rPr lang="en-US" dirty="0" smtClean="0"/>
              <a:t>To show the correct gross value, use </a:t>
            </a:r>
            <a:r>
              <a:rPr lang="en-US" dirty="0" err="1" smtClean="0"/>
              <a:t>WTX_obj.decimals</a:t>
            </a:r>
            <a:r>
              <a:rPr lang="en-US" dirty="0" smtClean="0"/>
              <a:t> to get the number of decimal places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Callback Method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953616" y="3047469"/>
            <a:ext cx="68587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Code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CallbackMethod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IDeviceValues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Device_Values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textBox2.Text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: " +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convertInt2Value(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WTX_obj.GrossValue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private String convertInt2Value(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double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WTX_obj.decimals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&gt;0)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/= (double) 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WTX_obj.decimals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 10);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String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WTX_obj.unit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= "kg";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break;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= "g";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break;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temp.ToString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Add a button with the VS Toolbox</a:t>
            </a:r>
          </a:p>
          <a:p>
            <a:r>
              <a:rPr lang="en-US" dirty="0" smtClean="0"/>
              <a:t>Double click on it opens the method for programing</a:t>
            </a:r>
          </a:p>
          <a:p>
            <a:endParaRPr lang="en-US" dirty="0" smtClean="0"/>
          </a:p>
          <a:p>
            <a:r>
              <a:rPr lang="en-US" dirty="0" smtClean="0"/>
              <a:t>Check whether WTX is connected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WTX_obj.Async_Call</a:t>
            </a:r>
            <a:r>
              <a:rPr lang="en-US" dirty="0" smtClean="0"/>
              <a:t>(</a:t>
            </a:r>
            <a:r>
              <a:rPr lang="en-US" dirty="0" err="1" smtClean="0"/>
              <a:t>Op_Code</a:t>
            </a:r>
            <a:r>
              <a:rPr lang="en-US" dirty="0" smtClean="0"/>
              <a:t>, </a:t>
            </a:r>
            <a:r>
              <a:rPr lang="en-US" dirty="0" err="1" smtClean="0"/>
              <a:t>Write_CallbackMethod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in </a:t>
            </a:r>
            <a:r>
              <a:rPr lang="en-US" dirty="0" err="1" smtClean="0"/>
              <a:t>Write_CallbackMethod</a:t>
            </a:r>
            <a:r>
              <a:rPr lang="en-US" dirty="0" smtClean="0"/>
              <a:t>() whatever you want after write is executed (nothing is also possible)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en-US" dirty="0" smtClean="0"/>
              <a:t>-by-Step: Add Control Buttons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55576" y="3716829"/>
            <a:ext cx="68587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Code Example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Tare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void button2_Click(object sender,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Modbus_TCP_obj.is_connected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WTX_obj.Async_Call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(0x1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Write_CallbackMethod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41577"/>
              </p:ext>
            </p:extLst>
          </p:nvPr>
        </p:nvGraphicFramePr>
        <p:xfrm>
          <a:off x="5652120" y="3701848"/>
          <a:ext cx="2880320" cy="1959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9188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391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391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391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391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652120" y="56612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Operation Codes </a:t>
            </a:r>
            <a:r>
              <a:rPr lang="de-DE" sz="1000" i="1" dirty="0" err="1" smtClean="0"/>
              <a:t>for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Async_Call</a:t>
            </a:r>
            <a:r>
              <a:rPr lang="de-DE" sz="1000" i="1" dirty="0" smtClean="0"/>
              <a:t>(). </a:t>
            </a:r>
            <a:r>
              <a:rPr lang="de-DE" sz="1000" i="1" dirty="0" err="1" smtClean="0"/>
              <a:t>For</a:t>
            </a:r>
            <a:r>
              <a:rPr lang="de-DE" sz="1000" i="1" dirty="0" smtClean="0"/>
              <a:t>  </a:t>
            </a:r>
            <a:r>
              <a:rPr lang="de-DE" sz="1000" i="1" dirty="0" err="1" smtClean="0"/>
              <a:t>more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see</a:t>
            </a:r>
            <a:r>
              <a:rPr lang="de-DE" sz="1000" i="1" dirty="0" smtClean="0"/>
              <a:t> WTX120 </a:t>
            </a:r>
            <a:r>
              <a:rPr lang="de-DE" sz="1000" i="1" dirty="0" err="1" smtClean="0"/>
              <a:t>manual</a:t>
            </a:r>
            <a:r>
              <a:rPr lang="de-DE" sz="1000" i="1" dirty="0" smtClean="0"/>
              <a:t>.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5103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</a:t>
            </a:r>
          </a:p>
          <a:p>
            <a:r>
              <a:rPr lang="en-US" dirty="0" smtClean="0"/>
              <a:t>GUI has everything implemented, which is possible to do via Modbus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en-US" dirty="0" smtClean="0"/>
              <a:t>-by-Step: Outlook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Collection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-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-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Community </a:t>
            </a:r>
            <a:r>
              <a:rPr lang="en-US" dirty="0" smtClean="0"/>
              <a:t>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GitHub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33060" y="2580871"/>
            <a:ext cx="7567332" cy="329640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(note: WTX does not support DHCP currently, only fixed IP)</a:t>
            </a:r>
          </a:p>
          <a:p>
            <a:r>
              <a:rPr lang="en-US" dirty="0" smtClean="0"/>
              <a:t>Or connect directly to your PC, the IP-address in WTX must be the same, where the subnet-mask is 255, and different, where it is 0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download</a:t>
            </a:r>
          </a:p>
          <a:p>
            <a:r>
              <a:rPr lang="en-US" dirty="0" smtClean="0"/>
              <a:t>Project overview: two examples, a command </a:t>
            </a:r>
          </a:p>
          <a:p>
            <a:pPr marL="357188" indent="0">
              <a:buNone/>
            </a:pPr>
            <a:r>
              <a:rPr lang="en-US" dirty="0" smtClean="0"/>
              <a:t>line application (CL) and a graphic application</a:t>
            </a:r>
          </a:p>
          <a:p>
            <a:pPr marL="357188" indent="0">
              <a:buNone/>
            </a:pPr>
            <a:r>
              <a:rPr lang="en-US" dirty="0" smtClean="0"/>
              <a:t>(GUI), and the API </a:t>
            </a:r>
            <a:r>
              <a:rPr lang="en-US" dirty="0" err="1" smtClean="0"/>
              <a:t>WTXModbus</a:t>
            </a:r>
            <a:endParaRPr lang="en-US" dirty="0" smtClean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one-time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1"/>
          <a:stretch/>
        </p:blipFill>
        <p:spPr bwMode="auto">
          <a:xfrm>
            <a:off x="5779381" y="2686761"/>
            <a:ext cx="2321011" cy="34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724128" y="6184950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</a:t>
            </a:r>
            <a:r>
              <a:rPr lang="en-US" dirty="0" smtClean="0"/>
              <a:t>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</a:t>
            </a:r>
            <a:r>
              <a:rPr lang="en-US" dirty="0" smtClean="0">
                <a:latin typeface="+mn-lt"/>
              </a:rPr>
              <a:t>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</a:t>
              </a:r>
              <a:r>
                <a:rPr lang="de-DE" sz="1000" i="1" dirty="0" smtClean="0"/>
                <a:t>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 smtClean="0"/>
                <a:t>P</a:t>
              </a:r>
              <a:r>
                <a:rPr lang="de-DE" sz="1000" i="1" dirty="0" smtClean="0"/>
                <a:t>roperties… </a:t>
              </a:r>
              <a:r>
                <a:rPr lang="de-DE" sz="1000" i="1" dirty="0" smtClean="0"/>
                <a:t>-&gt; </a:t>
              </a:r>
              <a:r>
                <a:rPr lang="de-DE" sz="1000" i="1" dirty="0" err="1" smtClean="0"/>
                <a:t>D</a:t>
              </a:r>
              <a:r>
                <a:rPr lang="de-DE" sz="1000" i="1" dirty="0" err="1" smtClean="0"/>
                <a:t>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</a:t>
            </a:r>
            <a:r>
              <a:rPr lang="en-US" dirty="0" smtClean="0"/>
              <a:t>Use the </a:t>
            </a:r>
            <a:r>
              <a:rPr lang="en-US" dirty="0" smtClean="0"/>
              <a:t>API – 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6" y="908720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979712" y="2564904"/>
            <a:ext cx="1800200" cy="13681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Modbus_TCP_obj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572000" y="2564904"/>
            <a:ext cx="1512168" cy="13681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WTX_obj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4" y="4509120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349624" y="3429000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endParaRPr lang="en-US" sz="1100" dirty="0" smtClean="0"/>
          </a:p>
          <a:p>
            <a:r>
              <a:rPr lang="en-US" sz="1100" dirty="0" err="1" smtClean="0"/>
              <a:t>isConnected</a:t>
            </a:r>
            <a:endParaRPr lang="en-US" sz="1100" dirty="0" smtClean="0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829852"/>
            <a:ext cx="23586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72122" y="21027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Connect()</a:t>
            </a:r>
            <a:endParaRPr lang="de-DE" sz="1200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788024" y="27089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156176" y="3413279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668628" y="3546594"/>
            <a:ext cx="150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839271" y="3938318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5029729" y="4206998"/>
            <a:ext cx="148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572000" y="324898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>
            <a:off x="3779912" y="32489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23928" y="328498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4797896" y="3404900"/>
            <a:ext cx="15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endParaRPr lang="en-US" sz="1100" dirty="0" smtClean="0"/>
          </a:p>
          <a:p>
            <a:r>
              <a:rPr lang="en-US" sz="1100" dirty="0" err="1" smtClean="0"/>
              <a:t>NettValue</a:t>
            </a:r>
            <a:endParaRPr lang="en-US" sz="1100" dirty="0" smtClean="0"/>
          </a:p>
          <a:p>
            <a:r>
              <a:rPr lang="en-US" sz="1100" dirty="0" smtClean="0"/>
              <a:t>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4437112"/>
            <a:ext cx="4396968" cy="2016224"/>
          </a:xfrm>
        </p:spPr>
        <p:txBody>
          <a:bodyPr/>
          <a:lstStyle/>
          <a:p>
            <a:r>
              <a:rPr lang="en-US" i="1" dirty="0" err="1" smtClean="0"/>
              <a:t>Async_Call</a:t>
            </a:r>
            <a:r>
              <a:rPr lang="en-US" i="1" dirty="0" smtClean="0"/>
              <a:t>()</a:t>
            </a:r>
            <a:r>
              <a:rPr lang="en-US" dirty="0" smtClean="0"/>
              <a:t> “updates” the values in </a:t>
            </a:r>
            <a:r>
              <a:rPr lang="en-US" i="1" dirty="0" err="1" smtClean="0"/>
              <a:t>WTX_obj</a:t>
            </a:r>
            <a:r>
              <a:rPr lang="en-US" dirty="0" smtClean="0"/>
              <a:t> via </a:t>
            </a:r>
            <a:r>
              <a:rPr lang="en-US" i="1" dirty="0" err="1" smtClean="0"/>
              <a:t>Modbus_TCP_obj</a:t>
            </a:r>
            <a:r>
              <a:rPr lang="en-US" i="1" dirty="0" smtClean="0"/>
              <a:t> </a:t>
            </a:r>
            <a:r>
              <a:rPr lang="en-US" dirty="0" smtClean="0"/>
              <a:t>from your WTX device</a:t>
            </a:r>
          </a:p>
          <a:p>
            <a:r>
              <a:rPr lang="en-US" dirty="0" smtClean="0"/>
              <a:t>Timer in your window calls periodically </a:t>
            </a:r>
            <a:r>
              <a:rPr lang="en-US" i="1" dirty="0" err="1" smtClean="0"/>
              <a:t>Async_Call</a:t>
            </a:r>
            <a:r>
              <a:rPr lang="en-US" i="1" dirty="0" smtClean="0"/>
              <a:t>()</a:t>
            </a:r>
          </a:p>
          <a:p>
            <a:r>
              <a:rPr lang="en-US" i="1" dirty="0" err="1" smtClean="0"/>
              <a:t>CallbackMethod</a:t>
            </a:r>
            <a:r>
              <a:rPr lang="en-US" i="1" dirty="0" smtClean="0"/>
              <a:t>()</a:t>
            </a:r>
            <a:r>
              <a:rPr lang="en-US" dirty="0" smtClean="0"/>
              <a:t> is executed as soon as the values are up-to-date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611560" y="2379711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34969" y="4077072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74" y="3692698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11559" y="211820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11560" y="238863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34969" y="3817923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11560" y="4080040"/>
            <a:ext cx="1344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53920" y="6359015"/>
            <a:ext cx="2475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</a:t>
            </a:r>
            <a:r>
              <a:rPr lang="de-DE" sz="1000" i="1" dirty="0"/>
              <a:t>Interface</a:t>
            </a:r>
            <a:r>
              <a:rPr lang="de-DE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Microsoft Office PowerPoint</Application>
  <PresentationFormat>Bildschirmpräsentation (4:3)</PresentationFormat>
  <Paragraphs>215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1_Cover</vt:lpstr>
      <vt:lpstr>Connection via Modbus TCP in less than 30 Minutes WTX120 presented by</vt:lpstr>
      <vt:lpstr>PowerPoint-Präsentation</vt:lpstr>
      <vt:lpstr>Prerequisites - Hardware</vt:lpstr>
      <vt:lpstr>Prerequisites - Software</vt:lpstr>
      <vt:lpstr>VS Community License - Extract</vt:lpstr>
      <vt:lpstr>Step-by-Step: Software</vt:lpstr>
      <vt:lpstr>Step-by-Step: Connect WTX</vt:lpstr>
      <vt:lpstr>Step-by-Step: Demo Example Application</vt:lpstr>
      <vt:lpstr>Step-by-Step: Use the API – Overview</vt:lpstr>
      <vt:lpstr>Step-by-Step: Make your own App</vt:lpstr>
      <vt:lpstr>Step-by-Step: Make your own App</vt:lpstr>
      <vt:lpstr>Step-by-Step: Callback Method</vt:lpstr>
      <vt:lpstr>Step-by-Step: Add Control Buttons</vt:lpstr>
      <vt:lpstr>Step-by-Step: Outlook</vt:lpstr>
      <vt:lpstr>Link Collection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Retsch, Felix</cp:lastModifiedBy>
  <cp:revision>420</cp:revision>
  <dcterms:created xsi:type="dcterms:W3CDTF">2017-11-29T05:54:21Z</dcterms:created>
  <dcterms:modified xsi:type="dcterms:W3CDTF">2018-03-05T09:52:56Z</dcterms:modified>
</cp:coreProperties>
</file>