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3" r:id="rId10"/>
    <p:sldId id="335" r:id="rId11"/>
    <p:sldId id="341" r:id="rId12"/>
    <p:sldId id="332" r:id="rId13"/>
    <p:sldId id="342" r:id="rId14"/>
    <p:sldId id="344" r:id="rId15"/>
    <p:sldId id="334" r:id="rId16"/>
    <p:sldId id="345" r:id="rId17"/>
    <p:sldId id="347" r:id="rId18"/>
    <p:sldId id="346" r:id="rId19"/>
    <p:sldId id="338" r:id="rId20"/>
    <p:sldId id="328" r:id="rId21"/>
    <p:sldId id="323" r:id="rId2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14710F"/>
    <a:srgbClr val="5C4FFF"/>
    <a:srgbClr val="FE880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5" autoAdjust="0"/>
    <p:restoredTop sz="94598" autoAdjust="0"/>
  </p:normalViewPr>
  <p:slideViewPr>
    <p:cSldViewPr>
      <p:cViewPr>
        <p:scale>
          <a:sx n="110" d="100"/>
          <a:sy n="110" d="100"/>
        </p:scale>
        <p:origin x="336" y="-72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18.05.2018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18/05/2018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in less than 30 </a:t>
            </a:r>
            <a:r>
              <a:rPr lang="en-US" altLang="en-US" dirty="0">
                <a:latin typeface="Arial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inutes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</a:t>
            </a:r>
            <a:r>
              <a:rPr lang="de-DE" sz="1500" dirty="0" err="1" smtClean="0"/>
              <a:t>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</a:t>
            </a:r>
            <a:r>
              <a:rPr lang="de-DE" sz="1500" dirty="0" smtClean="0">
                <a:cs typeface="Consolas" panose="020B0609020204030204" pitchFamily="49" charset="0"/>
              </a:rPr>
              <a:t>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GitHub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33060" y="2580871"/>
            <a:ext cx="7567332" cy="329640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(note: WTX does not support DHCP currently, only fixed IP)</a:t>
            </a:r>
          </a:p>
          <a:p>
            <a:r>
              <a:rPr lang="en-US" dirty="0" smtClean="0"/>
              <a:t>Or connect directly to your PC, the IP-address in WTX must be the same, where the subnet-mask is 255, and different, where it is 0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download</a:t>
            </a:r>
          </a:p>
          <a:p>
            <a:r>
              <a:rPr lang="en-US" dirty="0" smtClean="0"/>
              <a:t>Project overview: two examples, a command </a:t>
            </a:r>
          </a:p>
          <a:p>
            <a:pPr marL="357188" indent="0">
              <a:buNone/>
            </a:pPr>
            <a:r>
              <a:rPr lang="en-US" dirty="0" smtClean="0"/>
              <a:t>line application (CL) and a graphic application</a:t>
            </a:r>
          </a:p>
          <a:p>
            <a:pPr marL="357188" indent="0">
              <a:buNone/>
            </a:pPr>
            <a:r>
              <a:rPr lang="en-US" dirty="0" smtClean="0"/>
              <a:t>(GUI), and the API </a:t>
            </a:r>
            <a:r>
              <a:rPr lang="en-US" dirty="0" err="1" smtClean="0"/>
              <a:t>WTXModbus</a:t>
            </a:r>
            <a:endParaRPr lang="en-US" dirty="0" smtClean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one-time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1"/>
          <a:stretch/>
        </p:blipFill>
        <p:spPr bwMode="auto">
          <a:xfrm>
            <a:off x="5779381" y="2686761"/>
            <a:ext cx="2321011" cy="34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724128" y="6184950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Microsoft Office PowerPoint</Application>
  <PresentationFormat>Bildschirmpräsentation (4:3)</PresentationFormat>
  <Paragraphs>398</Paragraphs>
  <Slides>21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1_Cover</vt:lpstr>
      <vt:lpstr>Connection via Modbus TCP in less than 30 Minutes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550</cp:revision>
  <dcterms:created xsi:type="dcterms:W3CDTF">2017-11-29T05:54:21Z</dcterms:created>
  <dcterms:modified xsi:type="dcterms:W3CDTF">2018-05-18T09:02:06Z</dcterms:modified>
</cp:coreProperties>
</file>