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6E26-AD2B-A3A2-FFBA-8260354EF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126BD3-A950-E570-55D5-2724BF41A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DE424F-E4E7-F5E0-DA60-0C756A77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41806-320A-2AC5-469F-C8DD207A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8266D-E7DE-BF9A-A1FC-2A9E6B64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833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0CC4E-A861-FC43-F161-089958C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16FE50-A1B6-19B4-CDD9-D58263B8F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2C26E-9909-48A9-C8FD-92C18ABF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F2266-EEF8-4F1C-7BF3-9C8A4410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7768A-4150-B8D0-5BF2-97D13CF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701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D221-5CB8-1445-1486-D99C1EA85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639BA0-620F-ADCF-F828-F6966D468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10C6EC-5A8A-3CD9-4AD6-83688E52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E0F97-E1EA-C9A3-27C0-AB272D5E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C85FF-8FCF-337B-F22F-36F3A052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32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0B566-6356-DDC9-2F0E-9545E5B8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E939B-D341-CA08-16E5-623EF876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CF3BE-D913-A9EC-9010-C7825CFA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61783-852B-4F11-AA68-A7046638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B3EEB-496E-FADD-2078-06EE0907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7794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E835-C158-FEA3-D1EB-AFFB70DE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857B6-BEA2-AC17-05A5-A7B28970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40E8B-951E-60FD-E0F4-730CC06F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D3D33-F2C3-AD15-C8CC-504ED1B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DDAAE-FDE3-2F5B-E893-C507A320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297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FFF8E-0587-CD08-CBEE-0648740D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1781F-B4E2-90E0-3FAC-021883462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C4CE40-F8C7-992A-4D84-38C088251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9552A0-2B5F-EA07-DDA5-F42142CD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3BE74-1DD3-6522-B351-51F603F8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5C703B-C9BD-D82E-82E4-0F24EF41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365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9DAED-F8A8-0662-BF07-6DD1D202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D4CBE4-2F40-0E4C-D123-2D250B5E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2442A1-747B-DD00-E8C7-A3A933F6F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50D8EC-CA6C-0B6C-C37C-483966D7D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FB86A5-9E7B-764A-CFE3-70B56FCAD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299957-9ED7-EE1F-5E59-1972CDB3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BF5B46-0E40-ABB0-01CA-6C524A93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C7CAE1-F988-849E-33F3-54A06FFE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271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D0A14-3E81-5EA3-DF57-C9F704E6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64E755-5FBC-B7CC-48E3-3AEFAF8D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501576-96B5-47F0-6D61-318EE1AA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7C9612-3DBC-BB70-94D8-91CB892C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9824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098470-874F-847F-F6AB-95605A0F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3F9A6E-6216-8E43-7A34-A01D3C97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AA007D-66BC-A1E5-81F1-5BABE361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859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DA005-51A3-3E6B-4B7E-33A3B28B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7C639-D07F-74A6-4ABC-199571F4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C7A6C4-1C7C-2B7F-E0CD-DCD0B8540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068BD-B0E6-0CED-4718-A9530055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FA66B6-153B-223D-DD8E-FB1DB331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89CE5-EAA3-003B-81D6-38A5F358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9624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31AA5-BA5B-813A-54FB-3BEA7C1E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7D9062-F8C9-5E5E-AA15-857763EFF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C36C64-F390-CCE7-A3DD-BA384A07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87DEB5-9192-C636-C3C3-414B2FC0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07F6AE-F421-FB92-A3B8-DDF1F437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F1A41-2C1C-3EEB-90C4-ED5B1CDD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84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C38AA9-AFD3-763D-3484-86F351F2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AFA7B2-C1C9-C3DB-0B71-8B48019E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B4EE68-99AA-17B2-6DC1-86E4FFC0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C7EF-E9A4-4715-BC4A-FEBEC4BBDCAD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081CB-2F30-D73C-A6BC-F93CB4A8A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73A6A-1D6B-00E7-8722-1BE62F394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09B8D-FE91-49CC-A15C-F84433E46E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38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5B29A1-DD69-AB3A-0FB9-01638C66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060"/>
            <a:ext cx="12192000" cy="60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21CC32-1A55-A652-D9E7-9B65FCDD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79"/>
            <a:ext cx="12192000" cy="66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1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103C02-D7A7-21EF-4749-06C92559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30"/>
            <a:ext cx="12192000" cy="65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5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AF4E72A-2AE2-53BF-7936-CE99448F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474"/>
            <a:ext cx="12192000" cy="617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ECC0309-49BB-8815-40E4-0F99E257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84"/>
            <a:ext cx="12192000" cy="66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7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CE3DD2-25D3-FFD9-67E2-36252034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10"/>
            <a:ext cx="12192000" cy="6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2FB293-02EC-5123-63C0-B47FC1C3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215"/>
            <a:ext cx="12192000" cy="61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9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020C9D-C768-5915-B6A4-5A922493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137"/>
            <a:ext cx="12192000" cy="57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74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Perez Flores</dc:creator>
  <cp:lastModifiedBy>Daniel Perez Flores</cp:lastModifiedBy>
  <cp:revision>1</cp:revision>
  <dcterms:created xsi:type="dcterms:W3CDTF">2023-09-26T19:14:07Z</dcterms:created>
  <dcterms:modified xsi:type="dcterms:W3CDTF">2023-09-26T20:24:48Z</dcterms:modified>
</cp:coreProperties>
</file>