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2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1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46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3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3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04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1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59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3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75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36A8-708C-4279-946D-966EA8ABEB3D}" type="datetimeFigureOut">
              <a:rPr lang="de-CH" smtClean="0"/>
              <a:t>07.03.2019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18E2-D85F-4F42-B8A9-08586EA8E7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0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585254" y="729049"/>
            <a:ext cx="518983" cy="5189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902042" y="271849"/>
            <a:ext cx="10404389" cy="6474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5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57 0.36759 L 0.04935 -0.01782 L 0.45065 0.36759 L 0.04935 0.75347 L -0.35157 0.36759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kunz</dc:creator>
  <cp:lastModifiedBy>felix kunz</cp:lastModifiedBy>
  <cp:revision>1</cp:revision>
  <dcterms:created xsi:type="dcterms:W3CDTF">2019-03-07T16:10:02Z</dcterms:created>
  <dcterms:modified xsi:type="dcterms:W3CDTF">2019-03-07T16:10:36Z</dcterms:modified>
</cp:coreProperties>
</file>