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3B2A-D21D-61D3-C90B-4AD7C496C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3AC1D-37CE-A8AC-DA23-38894E27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A5A0-5F9D-4008-F9EE-31F30E03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4F13-0F1E-60D4-E198-4744B4F6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46B4-7C73-DDC1-683C-540D775B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38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E2EB-8EFA-1BD8-2241-02509C4F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8A8EA-89DE-8FB9-4A99-AE7C01BF5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6571-DD66-CBCD-B54F-C4D6EA92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48426-1C6B-46C3-32BD-286AACA4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5E98-BAAC-8254-8D6E-4AB35217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20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3CCD4-5A11-6B6C-A8F5-D28C44BA6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60C7-0FA3-74B6-4ED2-4069B9FE5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3837-FBF2-E19E-5619-AF8EACD5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417FF-33E9-9CFC-43C3-4E7539FC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9562-C20C-D40C-CFA5-034BA92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53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5854-1CD7-F81D-504A-88A23302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EAF2-0DB3-A81F-0878-B29BD286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5EB3F-9E3E-9E11-6B59-17FB2D64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2906-1068-5640-0526-0AC9EC20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D241-9BBE-D825-CB61-6FC5EC7C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7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0EC5-3C33-62F0-37B6-E58B2C42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D01A-0927-2808-B1B5-A7925D31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E9DE-C021-82B7-A45E-1F86DD4A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267E-AAF9-00ED-A5B0-70A2B914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F9BAE-4EAB-9F28-BC15-068EDB6D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4BE2-A2B2-7781-EA5D-B16061E0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8A63-A987-4A66-BCB9-57B81299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6732-B3B6-DEC0-135B-F6907023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CC2BD-00D6-1F63-298A-27E083F3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1187A-D612-5013-858F-A488D510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5BD8-F291-0B07-616B-F169901A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20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2306-955D-2274-D819-5B3742D9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8FBD1-64F9-AAB5-45D2-82C39EFA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10AB2-F377-0880-0515-F03C2EDC0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9ABF5-AF6C-447E-BBE7-E5BD0101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EBD7D-0757-B09D-5399-8292435FD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CEB73-5FE0-E296-6B51-7661501A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E9576-0406-AE0C-E995-D09C5801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044AF-7E83-C35E-FEEE-37DE17B9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8233-5796-C7E6-B69F-1CE6CCE7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DED55-793D-6590-2117-F024EF8F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5907D-28AE-71D0-ED85-FCFC9026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D60D3-5CCE-8B73-0967-73B17446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62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E2A8F-1809-7F61-80C9-6C8D10B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E760D-7DFD-A3CC-E7BF-3299DFFB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B778F-EDF2-50F9-1D01-38B23884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03CE-328C-5CA3-0F29-003EC714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E31F-AAF3-7153-5E31-872AC63E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0037F-F3AB-17EA-88FE-5390F098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555B5-7804-4093-6F0F-12199D38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61AA5-7FBF-E6CA-6171-B93968D5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317ED-A27B-9B12-0458-B7DC0FB4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42C7-3D93-EB11-F6AD-C184C2B8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A1929-CAF0-48F2-D0DE-F191AA6E0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AE29C-F6BB-9E62-126D-76FBC6F0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17371-93AB-90A5-E219-0BCF8542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FAE96-F237-70A6-2B49-9FE20A34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9E561-6120-1264-89D6-F0973D80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1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3995A-F407-88CA-285E-8A061FBC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8B2C-5AA6-055D-EB7E-3CB04AD2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73BE-E9D1-C144-1F2E-BC2CC49FD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5D91-BC03-4CF8-9260-E4AD57859D18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DDF6-949E-7D99-E540-51091085E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1C45-53F6-D224-5CEC-233F9FE12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1E98-6C9D-4600-8752-343366F867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7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8301-AF2A-50B6-B52A-0789C95DC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5DB1F-1F16-15E9-090D-BD5D94831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7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Felix Kreuzberger</dc:creator>
  <cp:lastModifiedBy>Felix Kreuzberger</cp:lastModifiedBy>
  <cp:revision>1</cp:revision>
  <dcterms:created xsi:type="dcterms:W3CDTF">2023-02-13T07:31:59Z</dcterms:created>
  <dcterms:modified xsi:type="dcterms:W3CDTF">2023-02-13T07:32:19Z</dcterms:modified>
</cp:coreProperties>
</file>