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3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05BE-EC9C-ECDA-2163-94B4B7FF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9A2A1-1F1B-57DD-4E62-3BB57FEA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DB0A1-D02E-3B6B-BEA1-05EF04C3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62B88-F97D-6C2F-283C-B1B3DA13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15FDB-7A7A-9365-8EFC-2B9B23A5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9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02B96-C90C-0C10-92E2-7D1FD74A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21B97-2E8D-FBDE-3854-D10AA0296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0C91B-16AA-236B-B2A7-836B0A4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2FC05-6750-202B-1D48-526B6BB1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65BCB-9522-FA82-4C54-E384E275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3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716768-09C9-0A42-217A-C8E1F469B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5DFE4-3D9D-4368-5872-750327DD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14F2E-B2F2-8CAA-DF3D-A0CD4FD4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CB7F7-5AC3-FF0D-A983-3964600C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9A03F-853C-596F-80B9-A06DB17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7BA51-BE19-E0D2-4920-81A02F59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29E31-4EDB-BC1C-D573-7E357747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5FFE1-F048-B8AD-011E-A531CC9D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FE27C-090D-922E-C79E-3EF82AA2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E36F5-B742-F0FE-F97A-30A20574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7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A541-9D29-D8A4-1F83-8A009BAA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C36D0-9EE7-5A16-C195-515FBB63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26416-139A-6511-437B-8447AE4D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0A356-06E4-C2DD-6227-C7CE7AE5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F37DD-F2C4-620B-4E9F-CF7222CD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8CFEE-F96D-35D1-23BC-3587D387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46656-72FB-9D09-22A6-BC9EA5E43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27EDD-AB76-E55D-7AE5-2DE80EF4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28D84-F07B-C793-2DBA-9B9668CC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B3EAC-77E1-1BD4-AB25-2AFB298D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485EB-6D33-55B4-65ED-8D869B27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4DE45-3720-4CD8-F12F-2F19BF6B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F8200-5172-9DFB-37A9-16F01FE7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552D8A-EC73-F6BA-AAB6-C1FCDCBD9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DCC510-8292-5674-8EBF-686F20BDA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B69A68-E1A1-0620-8163-56A8F04CC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34633F-0F2A-5BB7-CCC1-3CC7B10C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B9D787-3A28-5D87-3300-327EEFA9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1240BF-2D99-EAE5-7F38-A028FB49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75F3B-EA17-BFFE-D202-A57CD42A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D915C7-69E7-27B0-5688-490B3DF6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6E655-92B7-6D88-6F9B-CC9F1E3A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8ABDFB-636D-1086-33A2-B0BFFCDB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CD81C4-7821-1961-6999-663EF5A5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0D8DC-3D74-5396-3CE3-706B6A5A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380E3-93AD-24E4-5127-74D6129D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62F53-85B1-DB58-F906-808F7976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771D1-9776-00EE-7783-311E4656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12A78-AD40-99FF-242C-38BF47221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5F4E0-C845-6907-6332-F63552A8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AC38C-BC64-8A50-FFCB-9C95E0A6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86354-86E2-BC53-9D35-2E738E80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A9796-09FC-9838-7AF2-893DCB69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85F9B1-5A03-FA82-7A37-F6C8F5B3F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511E5D-4CD4-9DE4-222C-BE217C86A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EA789-DCFF-2505-4A41-CBED01BB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4A241-BF02-95D0-B4D5-4E70A054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A18F0-5141-44C6-99BC-08903534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1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7AC506-5E6A-BD38-374A-6E2659DC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C1AE4-71E1-AFCF-6DA3-77FDEB14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A754E-6339-ECF6-1142-D42B3BBD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5CEE-F677-4130-BDAE-264E1A0C9561}" type="datetimeFigureOut">
              <a:rPr lang="zh-CN" altLang="en-US" smtClean="0"/>
              <a:t>2023/07/11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79219-1DE1-36E8-B676-5CBC793E2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9D20A-297E-66D4-6AFB-7348A5CDD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4C5F-5F6D-4B43-8925-8FD7E1A5A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11DD1F0-6AD8-7E53-5506-9931706C34CE}"/>
              </a:ext>
            </a:extLst>
          </p:cNvPr>
          <p:cNvSpPr/>
          <p:nvPr/>
        </p:nvSpPr>
        <p:spPr>
          <a:xfrm>
            <a:off x="5669597" y="0"/>
            <a:ext cx="852806" cy="5626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EEAE64-FE4C-5820-0103-A646DF064B41}"/>
              </a:ext>
            </a:extLst>
          </p:cNvPr>
          <p:cNvSpPr/>
          <p:nvPr/>
        </p:nvSpPr>
        <p:spPr>
          <a:xfrm>
            <a:off x="5234225" y="877163"/>
            <a:ext cx="17235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生成初始种群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656B61-3FE9-2A25-396B-0509D5914A28}"/>
              </a:ext>
            </a:extLst>
          </p:cNvPr>
          <p:cNvSpPr/>
          <p:nvPr/>
        </p:nvSpPr>
        <p:spPr>
          <a:xfrm>
            <a:off x="5095568" y="1591806"/>
            <a:ext cx="20008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计算个体适应度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5F77D2-0775-1D00-7785-8F7BFB3C91AF}"/>
              </a:ext>
            </a:extLst>
          </p:cNvPr>
          <p:cNvSpPr/>
          <p:nvPr/>
        </p:nvSpPr>
        <p:spPr>
          <a:xfrm>
            <a:off x="5490706" y="4142929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末代种群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F732E-B063-7BD7-DB27-FCB6A52C6BE3}"/>
              </a:ext>
            </a:extLst>
          </p:cNvPr>
          <p:cNvSpPr/>
          <p:nvPr/>
        </p:nvSpPr>
        <p:spPr>
          <a:xfrm>
            <a:off x="7803589" y="1591806"/>
            <a:ext cx="12330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变异操作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F229D2-E20B-D1EE-3BF2-D7B57C77C241}"/>
              </a:ext>
            </a:extLst>
          </p:cNvPr>
          <p:cNvSpPr/>
          <p:nvPr/>
        </p:nvSpPr>
        <p:spPr>
          <a:xfrm>
            <a:off x="7803585" y="2306449"/>
            <a:ext cx="12330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交叉操作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5726A5-2CA4-EBA2-22FC-960F3C10308E}"/>
              </a:ext>
            </a:extLst>
          </p:cNvPr>
          <p:cNvSpPr/>
          <p:nvPr/>
        </p:nvSpPr>
        <p:spPr>
          <a:xfrm>
            <a:off x="7803587" y="3021092"/>
            <a:ext cx="12330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选择操作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BB2452-894E-87EF-A8C7-6C7DFC46CAF6}"/>
              </a:ext>
            </a:extLst>
          </p:cNvPr>
          <p:cNvSpPr/>
          <p:nvPr/>
        </p:nvSpPr>
        <p:spPr>
          <a:xfrm>
            <a:off x="5490708" y="4857572"/>
            <a:ext cx="12105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最优个体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ECA450-F7DC-A290-4636-F5AD4F2F755C}"/>
              </a:ext>
            </a:extLst>
          </p:cNvPr>
          <p:cNvSpPr/>
          <p:nvPr/>
        </p:nvSpPr>
        <p:spPr>
          <a:xfrm>
            <a:off x="5669597" y="5572215"/>
            <a:ext cx="852805" cy="5626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B9607F71-3608-6BD4-C764-CBBEB6ABE1B9}"/>
              </a:ext>
            </a:extLst>
          </p:cNvPr>
          <p:cNvSpPr/>
          <p:nvPr/>
        </p:nvSpPr>
        <p:spPr>
          <a:xfrm>
            <a:off x="4822279" y="2609761"/>
            <a:ext cx="2547441" cy="122277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是否满足迭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代终止条件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95CE21-7E13-4EB2-6A64-AECE225ED57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62630"/>
            <a:ext cx="0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B3403DF-9447-8E53-4A46-7299CE23ACB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77273"/>
            <a:ext cx="3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59A86E-9ED5-E4C4-1493-A5F700784DF4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6096000" y="1991916"/>
            <a:ext cx="3" cy="617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13A0711-BF24-CD5A-972F-991DB91F19AE}"/>
              </a:ext>
            </a:extLst>
          </p:cNvPr>
          <p:cNvCxnSpPr>
            <a:stCxn id="18" idx="2"/>
            <a:endCxn id="9" idx="0"/>
          </p:cNvCxnSpPr>
          <p:nvPr/>
        </p:nvCxnSpPr>
        <p:spPr>
          <a:xfrm>
            <a:off x="6096000" y="3832533"/>
            <a:ext cx="0" cy="310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2E7A305-5324-B428-161D-99E200DCA8BA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6096000" y="4543039"/>
            <a:ext cx="2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13783B-969A-D73C-CEAA-DCE46E247E7B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6096000" y="5257682"/>
            <a:ext cx="2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51D4F1-38F4-9FB9-6FBA-448ECE202118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flipH="1">
            <a:off x="7096437" y="1791861"/>
            <a:ext cx="707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79E270F-1930-718F-1ED6-D4D00FA99D22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8420101" y="1991916"/>
            <a:ext cx="4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96D7227-0588-1F82-92A9-CC77BCDA84A9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8420101" y="2706559"/>
            <a:ext cx="2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EE43C53-CBD9-6F4E-6B4C-001AF11704E5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7369720" y="3221147"/>
            <a:ext cx="4338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35EE919-1C7D-A00C-7E1F-E3F90B27E385}"/>
              </a:ext>
            </a:extLst>
          </p:cNvPr>
          <p:cNvSpPr txBox="1"/>
          <p:nvPr/>
        </p:nvSpPr>
        <p:spPr>
          <a:xfrm>
            <a:off x="6095999" y="37800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4E99746-CA29-0F6B-7FB1-0FCC4AD8262F}"/>
              </a:ext>
            </a:extLst>
          </p:cNvPr>
          <p:cNvSpPr txBox="1"/>
          <p:nvPr/>
        </p:nvSpPr>
        <p:spPr>
          <a:xfrm>
            <a:off x="7378903" y="32211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03732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11DD1F0-6AD8-7E53-5506-9931706C34CE}"/>
              </a:ext>
            </a:extLst>
          </p:cNvPr>
          <p:cNvSpPr/>
          <p:nvPr/>
        </p:nvSpPr>
        <p:spPr>
          <a:xfrm>
            <a:off x="5669597" y="0"/>
            <a:ext cx="852806" cy="5626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EEAE64-FE4C-5820-0103-A646DF064B41}"/>
              </a:ext>
            </a:extLst>
          </p:cNvPr>
          <p:cNvSpPr/>
          <p:nvPr/>
        </p:nvSpPr>
        <p:spPr>
          <a:xfrm>
            <a:off x="5362467" y="877163"/>
            <a:ext cx="14670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初始化种群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656B61-3FE9-2A25-396B-0509D5914A28}"/>
              </a:ext>
            </a:extLst>
          </p:cNvPr>
          <p:cNvSpPr/>
          <p:nvPr/>
        </p:nvSpPr>
        <p:spPr>
          <a:xfrm>
            <a:off x="5490711" y="1581566"/>
            <a:ext cx="12105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适应度评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估和排序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5F77D2-0775-1D00-7785-8F7BFB3C91AF}"/>
              </a:ext>
            </a:extLst>
          </p:cNvPr>
          <p:cNvSpPr/>
          <p:nvPr/>
        </p:nvSpPr>
        <p:spPr>
          <a:xfrm>
            <a:off x="5231242" y="6169400"/>
            <a:ext cx="17295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得到最优路径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ECA450-F7DC-A290-4636-F5AD4F2F755C}"/>
              </a:ext>
            </a:extLst>
          </p:cNvPr>
          <p:cNvSpPr/>
          <p:nvPr/>
        </p:nvSpPr>
        <p:spPr>
          <a:xfrm>
            <a:off x="5669595" y="6873803"/>
            <a:ext cx="852805" cy="5626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B9607F71-3608-6BD4-C764-CBBEB6ABE1B9}"/>
              </a:ext>
            </a:extLst>
          </p:cNvPr>
          <p:cNvSpPr/>
          <p:nvPr/>
        </p:nvSpPr>
        <p:spPr>
          <a:xfrm>
            <a:off x="4822278" y="4642335"/>
            <a:ext cx="2547441" cy="122277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是否满足迭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代终止条件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95CE21-7E13-4EB2-6A64-AECE225ED57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62630"/>
            <a:ext cx="1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B3403DF-9447-8E53-4A46-7299CE23ACB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1" y="1277273"/>
            <a:ext cx="4" cy="304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35EE919-1C7D-A00C-7E1F-E3F90B27E385}"/>
              </a:ext>
            </a:extLst>
          </p:cNvPr>
          <p:cNvSpPr txBox="1"/>
          <p:nvPr/>
        </p:nvSpPr>
        <p:spPr>
          <a:xfrm>
            <a:off x="6083297" y="580275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425501-9663-D165-6F28-99FE1005B90C}"/>
              </a:ext>
            </a:extLst>
          </p:cNvPr>
          <p:cNvSpPr/>
          <p:nvPr/>
        </p:nvSpPr>
        <p:spPr>
          <a:xfrm>
            <a:off x="5234225" y="2605861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使用改进轮盘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堵法选择个体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19793C-2703-1A5C-E491-F853503DA3A1}"/>
              </a:ext>
            </a:extLst>
          </p:cNvPr>
          <p:cNvSpPr/>
          <p:nvPr/>
        </p:nvSpPr>
        <p:spPr>
          <a:xfrm>
            <a:off x="5105986" y="3630156"/>
            <a:ext cx="19800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使用自适应概率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执行变异操作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AD9B640-882C-A723-DA88-D4F419BAC807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6096000" y="2289452"/>
            <a:ext cx="5" cy="316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4C9390-BA42-DFF6-F4AD-B38F7BE6382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096000" y="3313747"/>
            <a:ext cx="1" cy="316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149516A-07FF-9D83-014B-C0D77B9534B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6095999" y="4338042"/>
            <a:ext cx="2" cy="304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17EB894-1312-75C6-6FD7-F86F5C732E5B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flipH="1">
            <a:off x="6095998" y="5865107"/>
            <a:ext cx="1" cy="304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7C00B66-57F2-4BE9-52AB-4C21FAFCDEF8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95998" y="6569510"/>
            <a:ext cx="0" cy="3042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D8981BA-1C85-D024-A5FC-374C9AB317B5}"/>
              </a:ext>
            </a:extLst>
          </p:cNvPr>
          <p:cNvSpPr/>
          <p:nvPr/>
        </p:nvSpPr>
        <p:spPr>
          <a:xfrm>
            <a:off x="8076028" y="2091273"/>
            <a:ext cx="44114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DC1CD76-0B26-7BC3-9549-61D2CD706F5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369719" y="5253721"/>
            <a:ext cx="9268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A4227EF-8CE5-3AE2-5527-2B0C0BDFDDFE}"/>
              </a:ext>
            </a:extLst>
          </p:cNvPr>
          <p:cNvCxnSpPr>
            <a:stCxn id="43" idx="2"/>
          </p:cNvCxnSpPr>
          <p:nvPr/>
        </p:nvCxnSpPr>
        <p:spPr>
          <a:xfrm>
            <a:off x="8296601" y="4338042"/>
            <a:ext cx="0" cy="9156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D750737-AF0A-49D9-8497-DBD1C7E08AB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01299" y="1935509"/>
            <a:ext cx="159530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2D1FA2A-2DE9-F393-4CE5-4B16262EF5D3}"/>
              </a:ext>
            </a:extLst>
          </p:cNvPr>
          <p:cNvCxnSpPr>
            <a:stCxn id="43" idx="0"/>
          </p:cNvCxnSpPr>
          <p:nvPr/>
        </p:nvCxnSpPr>
        <p:spPr>
          <a:xfrm flipV="1">
            <a:off x="8296601" y="1935509"/>
            <a:ext cx="0" cy="155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252B8C7-08DE-A9DB-26D8-0DD0588B780C}"/>
              </a:ext>
            </a:extLst>
          </p:cNvPr>
          <p:cNvSpPr txBox="1"/>
          <p:nvPr/>
        </p:nvSpPr>
        <p:spPr>
          <a:xfrm>
            <a:off x="7318918" y="522120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47375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11DD1F0-6AD8-7E53-5506-9931706C34CE}"/>
              </a:ext>
            </a:extLst>
          </p:cNvPr>
          <p:cNvSpPr/>
          <p:nvPr/>
        </p:nvSpPr>
        <p:spPr>
          <a:xfrm>
            <a:off x="5669597" y="0"/>
            <a:ext cx="852806" cy="5626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EEAE64-FE4C-5820-0103-A646DF064B41}"/>
              </a:ext>
            </a:extLst>
          </p:cNvPr>
          <p:cNvSpPr/>
          <p:nvPr/>
        </p:nvSpPr>
        <p:spPr>
          <a:xfrm>
            <a:off x="4977750" y="877163"/>
            <a:ext cx="22365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初始化粒子群中各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粒子的位置和速度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DECA450-F7DC-A290-4636-F5AD4F2F755C}"/>
              </a:ext>
            </a:extLst>
          </p:cNvPr>
          <p:cNvSpPr/>
          <p:nvPr/>
        </p:nvSpPr>
        <p:spPr>
          <a:xfrm>
            <a:off x="5669596" y="7317611"/>
            <a:ext cx="852805" cy="5626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B9607F71-3608-6BD4-C764-CBBEB6ABE1B9}"/>
              </a:ext>
            </a:extLst>
          </p:cNvPr>
          <p:cNvSpPr/>
          <p:nvPr/>
        </p:nvSpPr>
        <p:spPr>
          <a:xfrm>
            <a:off x="4822279" y="4758065"/>
            <a:ext cx="2547441" cy="122277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是否满足迭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代终止条件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95CE21-7E13-4EB2-6A64-AECE225ED57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62630"/>
            <a:ext cx="5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35EE919-1C7D-A00C-7E1F-E3F90B27E385}"/>
              </a:ext>
            </a:extLst>
          </p:cNvPr>
          <p:cNvSpPr txBox="1"/>
          <p:nvPr/>
        </p:nvSpPr>
        <p:spPr>
          <a:xfrm>
            <a:off x="6081710" y="591166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52B8C7-08DE-A9DB-26D8-0DD0588B780C}"/>
              </a:ext>
            </a:extLst>
          </p:cNvPr>
          <p:cNvSpPr txBox="1"/>
          <p:nvPr/>
        </p:nvSpPr>
        <p:spPr>
          <a:xfrm>
            <a:off x="7317718" y="53566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4EF722-369E-041A-C4E7-45C4805F008C}"/>
              </a:ext>
            </a:extLst>
          </p:cNvPr>
          <p:cNvSpPr/>
          <p:nvPr/>
        </p:nvSpPr>
        <p:spPr>
          <a:xfrm>
            <a:off x="4849505" y="1899582"/>
            <a:ext cx="24929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计算粒子的适应度值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5D728D-B7B5-FDEA-9823-0D3A113A4EAB}"/>
              </a:ext>
            </a:extLst>
          </p:cNvPr>
          <p:cNvSpPr/>
          <p:nvPr/>
        </p:nvSpPr>
        <p:spPr>
          <a:xfrm>
            <a:off x="4551222" y="2614225"/>
            <a:ext cx="308956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求出每个粒子的个体最优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7B389D-8977-B123-DB27-048FAD185E18}"/>
              </a:ext>
            </a:extLst>
          </p:cNvPr>
          <p:cNvSpPr/>
          <p:nvPr/>
        </p:nvSpPr>
        <p:spPr>
          <a:xfrm>
            <a:off x="4587801" y="3328868"/>
            <a:ext cx="301640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求出全部粒子的全局最优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23ACEF-6F3E-640A-FC8C-DC7E2CEB690F}"/>
              </a:ext>
            </a:extLst>
          </p:cNvPr>
          <p:cNvSpPr/>
          <p:nvPr/>
        </p:nvSpPr>
        <p:spPr>
          <a:xfrm>
            <a:off x="4718864" y="4043511"/>
            <a:ext cx="27542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更新粒子的速度和位置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C0FB1B-E537-B232-7512-A357123B2389}"/>
              </a:ext>
            </a:extLst>
          </p:cNvPr>
          <p:cNvSpPr/>
          <p:nvPr/>
        </p:nvSpPr>
        <p:spPr>
          <a:xfrm>
            <a:off x="5362465" y="6295281"/>
            <a:ext cx="14670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输出适应度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值最优个体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23783E-8905-B111-8CFE-6E5F1A56423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6096000" y="1585049"/>
            <a:ext cx="5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C72A7D-5C31-BF12-B527-6AFB9EC1B41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6096000" y="4443621"/>
            <a:ext cx="4" cy="314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B6874C-3608-D22E-25D4-A491369FEFD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96000" y="2299692"/>
            <a:ext cx="4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F76EAA3-60BC-95B5-5D8E-28DBAA45E769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flipH="1">
            <a:off x="6095999" y="5980837"/>
            <a:ext cx="1" cy="314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140851-BB2A-368F-8576-E2AAF4E2925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096003" y="3014335"/>
            <a:ext cx="1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6F1A60C-167F-D0F5-50B9-E40A17A1949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095999" y="7003167"/>
            <a:ext cx="0" cy="314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CE7BCD-CC14-BC4C-6BEE-D0AF54A3BCB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096003" y="3728978"/>
            <a:ext cx="1" cy="314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C8BE837-FCB3-55B6-03DF-8C40C23D2898}"/>
              </a:ext>
            </a:extLst>
          </p:cNvPr>
          <p:cNvCxnSpPr>
            <a:stCxn id="11" idx="3"/>
          </p:cNvCxnSpPr>
          <p:nvPr/>
        </p:nvCxnSpPr>
        <p:spPr>
          <a:xfrm>
            <a:off x="7342495" y="2099637"/>
            <a:ext cx="93523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80F0EC8-8D07-D253-9A50-8BB9CC24C60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369720" y="5369451"/>
            <a:ext cx="9080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061C05B-8DC7-D53D-DF9B-98E446E513A0}"/>
              </a:ext>
            </a:extLst>
          </p:cNvPr>
          <p:cNvCxnSpPr/>
          <p:nvPr/>
        </p:nvCxnSpPr>
        <p:spPr>
          <a:xfrm>
            <a:off x="8277726" y="2099637"/>
            <a:ext cx="0" cy="3269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12C78729-D87F-9D90-C4B5-A55670AF3079}"/>
              </a:ext>
            </a:extLst>
          </p:cNvPr>
          <p:cNvSpPr/>
          <p:nvPr/>
        </p:nvSpPr>
        <p:spPr>
          <a:xfrm>
            <a:off x="5832762" y="3054518"/>
            <a:ext cx="526475" cy="748963"/>
          </a:xfrm>
          <a:prstGeom prst="snip2SameRect">
            <a:avLst>
              <a:gd name="adj1" fmla="val 33121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B6A0C11-57D7-EB17-E94B-639794A1BB4C}"/>
              </a:ext>
            </a:extLst>
          </p:cNvPr>
          <p:cNvSpPr/>
          <p:nvPr/>
        </p:nvSpPr>
        <p:spPr>
          <a:xfrm>
            <a:off x="4396507" y="2259754"/>
            <a:ext cx="980996" cy="5626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DC17FE9-43E8-3F94-8DC5-F907D357CEEB}"/>
              </a:ext>
            </a:extLst>
          </p:cNvPr>
          <p:cNvSpPr/>
          <p:nvPr/>
        </p:nvSpPr>
        <p:spPr>
          <a:xfrm>
            <a:off x="6814495" y="2259754"/>
            <a:ext cx="980996" cy="562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4F9CC1-8A45-7E48-F787-1AE700B2EDC2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6359237" y="3429000"/>
            <a:ext cx="10131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AEBBDF7-210D-8A05-2D8E-774F0021C92D}"/>
              </a:ext>
            </a:extLst>
          </p:cNvPr>
          <p:cNvCxnSpPr>
            <a:stCxn id="7" idx="0"/>
          </p:cNvCxnSpPr>
          <p:nvPr/>
        </p:nvCxnSpPr>
        <p:spPr>
          <a:xfrm flipV="1">
            <a:off x="6359237" y="3054518"/>
            <a:ext cx="555913" cy="374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18D24C2-BDE1-D77C-86AB-9240F348CE15}"/>
              </a:ext>
            </a:extLst>
          </p:cNvPr>
          <p:cNvCxnSpPr>
            <a:stCxn id="7" idx="0"/>
          </p:cNvCxnSpPr>
          <p:nvPr/>
        </p:nvCxnSpPr>
        <p:spPr>
          <a:xfrm>
            <a:off x="6359237" y="3429000"/>
            <a:ext cx="574963" cy="374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F4D82CB-A755-3952-BE4B-6A22B50938E1}"/>
              </a:ext>
            </a:extLst>
          </p:cNvPr>
          <p:cNvSpPr txBox="1"/>
          <p:nvPr/>
        </p:nvSpPr>
        <p:spPr>
          <a:xfrm>
            <a:off x="6915150" y="3618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斥力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520ECE3-3997-BC5A-1C60-E745BA0E62AF}"/>
              </a:ext>
            </a:extLst>
          </p:cNvPr>
          <p:cNvSpPr txBox="1"/>
          <p:nvPr/>
        </p:nvSpPr>
        <p:spPr>
          <a:xfrm>
            <a:off x="6920131" y="2869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引力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F767EA-A7CC-EC35-7F0B-B3EDC2A62596}"/>
              </a:ext>
            </a:extLst>
          </p:cNvPr>
          <p:cNvSpPr txBox="1"/>
          <p:nvPr/>
        </p:nvSpPr>
        <p:spPr>
          <a:xfrm>
            <a:off x="7441625" y="3239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合力</a:t>
            </a:r>
          </a:p>
        </p:txBody>
      </p:sp>
    </p:spTree>
    <p:extLst>
      <p:ext uri="{BB962C8B-B14F-4D97-AF65-F5344CB8AC3E}">
        <p14:creationId xmlns:p14="http://schemas.microsoft.com/office/powerpoint/2010/main" val="36278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wrap="none" rtlCol="0" anchor="ctr">
        <a:spAutoFit/>
      </a:bodyPr>
      <a:lstStyle>
        <a:defPPr algn="ctr">
          <a:defRPr sz="2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131</Words>
  <Application>Microsoft Office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2023-07-11T01:59:28Z</dcterms:created>
  <dcterms:modified xsi:type="dcterms:W3CDTF">2023-07-11T03:33:37Z</dcterms:modified>
</cp:coreProperties>
</file>