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0" r:id="rId7"/>
    <p:sldId id="295" r:id="rId8"/>
    <p:sldId id="296" r:id="rId9"/>
    <p:sldId id="297" r:id="rId10"/>
    <p:sldId id="300" r:id="rId11"/>
    <p:sldId id="290" r:id="rId12"/>
    <p:sldId id="303" r:id="rId13"/>
    <p:sldId id="304" r:id="rId14"/>
    <p:sldId id="305" r:id="rId15"/>
    <p:sldId id="306" r:id="rId16"/>
    <p:sldId id="299" r:id="rId17"/>
    <p:sldId id="307" r:id="rId18"/>
    <p:sldId id="308" r:id="rId19"/>
    <p:sldId id="309" r:id="rId20"/>
    <p:sldId id="310" r:id="rId21"/>
    <p:sldId id="298" r:id="rId22"/>
    <p:sldId id="311" r:id="rId23"/>
    <p:sldId id="312" r:id="rId24"/>
    <p:sldId id="301" r:id="rId25"/>
    <p:sldId id="302" r:id="rId26"/>
    <p:sldId id="285" r:id="rId27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14" autoAdjust="0"/>
  </p:normalViewPr>
  <p:slideViewPr>
    <p:cSldViewPr>
      <p:cViewPr varScale="1">
        <p:scale>
          <a:sx n="95" d="100"/>
          <a:sy n="95" d="100"/>
        </p:scale>
        <p:origin x="522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14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4E0A-3E9F-45E5-930A-D061E6A077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516216" y="321982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www.1ppt.com/hangye/ 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www.1ppt.com/jieri/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精美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  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www.1ppt.com/ziti/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工作总结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www.1ppt.com/xiazai/zongjie/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工作计划：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www.1ppt.com/xiazai/jihua/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商务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www.1ppt.com/moban/shangwu/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个人简历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www.1ppt.com/xiazai/jianli/  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毕业答辩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www.1ppt.com/xiazai/dabian/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工作汇报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www.1ppt.com/xiazai/huibao/    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516216" y="321982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tags" Target="../tags/tag30.xml"/><Relationship Id="rId2" Type="http://schemas.openxmlformats.org/officeDocument/2006/relationships/image" Target="../media/image9.png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17.png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8.jpeg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9.png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../media/image17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1.tiff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../media/image26.png"/><Relationship Id="rId7" Type="http://schemas.openxmlformats.org/officeDocument/2006/relationships/tags" Target="../tags/tag7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8.xml"/><Relationship Id="rId10" Type="http://schemas.openxmlformats.org/officeDocument/2006/relationships/image" Target="../media/image27.png"/><Relationship Id="rId1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4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image" Target="../media/image24.png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6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30.png"/><Relationship Id="rId10" Type="http://schemas.openxmlformats.org/officeDocument/2006/relationships/notesSlide" Target="../notesSlides/notesSlide22.xml"/><Relationship Id="rId1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image" Target="../media/image2.png"/><Relationship Id="rId1" Type="http://schemas.openxmlformats.org/officeDocument/2006/relationships/tags" Target="../tags/tag1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jpeg"/><Relationship Id="rId7" Type="http://schemas.openxmlformats.org/officeDocument/2006/relationships/image" Target="../media/image13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A_chenying0907 456"/>
          <p:cNvSpPr/>
          <p:nvPr>
            <p:custDataLst>
              <p:tags r:id="rId1"/>
            </p:custDataLst>
          </p:nvPr>
        </p:nvSpPr>
        <p:spPr>
          <a:xfrm>
            <a:off x="5508104" y="2588128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汉仪跳跳体简" panose="00020600040101010101" pitchFamily="18" charset="-122"/>
                <a:ea typeface="汉仪跳跳体简" panose="00020600040101010101" pitchFamily="18" charset="-122"/>
                <a:cs typeface="+mn-ea"/>
                <a:sym typeface="+mn-lt"/>
              </a:rPr>
              <a:t>——</a:t>
            </a:r>
            <a:r>
              <a:rPr lang="zh-CN" altLang="en-US" dirty="0" smtClean="0">
                <a:latin typeface="汉仪跳跳体简" panose="00020600040101010101" pitchFamily="18" charset="-122"/>
                <a:ea typeface="汉仪跳跳体简" panose="00020600040101010101" pitchFamily="18" charset="-122"/>
                <a:cs typeface="+mn-ea"/>
                <a:sym typeface="+mn-lt"/>
              </a:rPr>
              <a:t>机电小学期项目结题汇报</a:t>
            </a:r>
            <a:endParaRPr lang="zh-CN" altLang="en-US" dirty="0">
              <a:latin typeface="汉仪跳跳体简" panose="00020600040101010101" pitchFamily="18" charset="-122"/>
              <a:ea typeface="汉仪跳跳体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3" name="PA_chenying0907 2"/>
          <p:cNvSpPr txBox="1"/>
          <p:nvPr>
            <p:custDataLst>
              <p:tags r:id="rId2"/>
            </p:custDataLst>
          </p:nvPr>
        </p:nvSpPr>
        <p:spPr>
          <a:xfrm rot="21310113">
            <a:off x="4112474" y="1108479"/>
            <a:ext cx="6305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智能</a:t>
            </a:r>
            <a:r>
              <a:rPr lang="zh-CN" altLang="en-US" sz="4400" dirty="0" smtClean="0">
                <a:latin typeface="+mj-ea"/>
                <a:ea typeface="+mj-ea"/>
                <a:cs typeface="+mn-ea"/>
                <a:sym typeface="+mn-lt"/>
              </a:rPr>
              <a:t>小车？</a:t>
            </a:r>
            <a:endParaRPr lang="en-US" altLang="zh-CN" sz="44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5" name="PA_chenying0907 454"/>
          <p:cNvSpPr txBox="1"/>
          <p:nvPr>
            <p:custDataLst>
              <p:tags r:id="rId3"/>
            </p:custDataLst>
          </p:nvPr>
        </p:nvSpPr>
        <p:spPr>
          <a:xfrm>
            <a:off x="6156176" y="3041993"/>
            <a:ext cx="198212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汇报人</a:t>
            </a:r>
            <a:r>
              <a:rPr lang="zh-CN" altLang="en-US" sz="1100" dirty="0" smtClean="0"/>
              <a:t>：第三小组</a:t>
            </a:r>
            <a:endParaRPr lang="en-US" altLang="zh-CN" sz="1100" dirty="0" smtClean="0"/>
          </a:p>
          <a:p>
            <a:r>
              <a:rPr lang="zh-CN" altLang="en-US" sz="1100" dirty="0"/>
              <a:t>荆尹浩</a:t>
            </a:r>
            <a:r>
              <a:rPr lang="zh-CN" altLang="en-US" sz="1100" dirty="0" smtClean="0"/>
              <a:t>宇  张佳悦  滕一铭</a:t>
            </a:r>
            <a:endParaRPr lang="zh-CN" altLang="en-US" sz="1100" dirty="0"/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262021" y="282960"/>
            <a:ext cx="3888432" cy="48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/>
      <p:bldP spid="3" grpId="0"/>
      <p:bldP spid="4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4688835" y="343117"/>
            <a:ext cx="3843605" cy="4388873"/>
          </a:xfrm>
          <a:prstGeom prst="rect">
            <a:avLst/>
          </a:prstGeom>
        </p:spPr>
      </p:pic>
      <p:sp>
        <p:nvSpPr>
          <p:cNvPr id="9" name="PA_chenying0907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568" y="217681"/>
            <a:ext cx="4464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循迹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算法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流程图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771550"/>
            <a:ext cx="2592288" cy="4270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A_任意多边形 77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758404" y="1419622"/>
            <a:ext cx="2376264" cy="2830929"/>
          </a:xfrm>
          <a:custGeom>
            <a:avLst/>
            <a:gdLst>
              <a:gd name="T0" fmla="*/ 80 w 234"/>
              <a:gd name="T1" fmla="*/ 20 h 279"/>
              <a:gd name="T2" fmla="*/ 57 w 234"/>
              <a:gd name="T3" fmla="*/ 89 h 279"/>
              <a:gd name="T4" fmla="*/ 53 w 234"/>
              <a:gd name="T5" fmla="*/ 106 h 279"/>
              <a:gd name="T6" fmla="*/ 48 w 234"/>
              <a:gd name="T7" fmla="*/ 89 h 279"/>
              <a:gd name="T8" fmla="*/ 95 w 234"/>
              <a:gd name="T9" fmla="*/ 97 h 279"/>
              <a:gd name="T10" fmla="*/ 63 w 234"/>
              <a:gd name="T11" fmla="*/ 99 h 279"/>
              <a:gd name="T12" fmla="*/ 93 w 234"/>
              <a:gd name="T13" fmla="*/ 112 h 279"/>
              <a:gd name="T14" fmla="*/ 92 w 234"/>
              <a:gd name="T15" fmla="*/ 133 h 279"/>
              <a:gd name="T16" fmla="*/ 131 w 234"/>
              <a:gd name="T17" fmla="*/ 154 h 279"/>
              <a:gd name="T18" fmla="*/ 109 w 234"/>
              <a:gd name="T19" fmla="*/ 161 h 279"/>
              <a:gd name="T20" fmla="*/ 99 w 234"/>
              <a:gd name="T21" fmla="*/ 163 h 279"/>
              <a:gd name="T22" fmla="*/ 77 w 234"/>
              <a:gd name="T23" fmla="*/ 141 h 279"/>
              <a:gd name="T24" fmla="*/ 57 w 234"/>
              <a:gd name="T25" fmla="*/ 123 h 279"/>
              <a:gd name="T26" fmla="*/ 60 w 234"/>
              <a:gd name="T27" fmla="*/ 118 h 279"/>
              <a:gd name="T28" fmla="*/ 86 w 234"/>
              <a:gd name="T29" fmla="*/ 120 h 279"/>
              <a:gd name="T30" fmla="*/ 65 w 234"/>
              <a:gd name="T31" fmla="*/ 100 h 279"/>
              <a:gd name="T32" fmla="*/ 116 w 234"/>
              <a:gd name="T33" fmla="*/ 108 h 279"/>
              <a:gd name="T34" fmla="*/ 45 w 234"/>
              <a:gd name="T35" fmla="*/ 78 h 279"/>
              <a:gd name="T36" fmla="*/ 27 w 234"/>
              <a:gd name="T37" fmla="*/ 95 h 279"/>
              <a:gd name="T38" fmla="*/ 20 w 234"/>
              <a:gd name="T39" fmla="*/ 111 h 279"/>
              <a:gd name="T40" fmla="*/ 30 w 234"/>
              <a:gd name="T41" fmla="*/ 88 h 279"/>
              <a:gd name="T42" fmla="*/ 50 w 234"/>
              <a:gd name="T43" fmla="*/ 75 h 279"/>
              <a:gd name="T44" fmla="*/ 148 w 234"/>
              <a:gd name="T45" fmla="*/ 65 h 279"/>
              <a:gd name="T46" fmla="*/ 101 w 234"/>
              <a:gd name="T47" fmla="*/ 51 h 279"/>
              <a:gd name="T48" fmla="*/ 71 w 234"/>
              <a:gd name="T49" fmla="*/ 40 h 279"/>
              <a:gd name="T50" fmla="*/ 64 w 234"/>
              <a:gd name="T51" fmla="*/ 46 h 279"/>
              <a:gd name="T52" fmla="*/ 67 w 234"/>
              <a:gd name="T53" fmla="*/ 57 h 279"/>
              <a:gd name="T54" fmla="*/ 68 w 234"/>
              <a:gd name="T55" fmla="*/ 72 h 279"/>
              <a:gd name="T56" fmla="*/ 133 w 234"/>
              <a:gd name="T57" fmla="*/ 89 h 279"/>
              <a:gd name="T58" fmla="*/ 144 w 234"/>
              <a:gd name="T59" fmla="*/ 80 h 279"/>
              <a:gd name="T60" fmla="*/ 129 w 234"/>
              <a:gd name="T61" fmla="*/ 66 h 279"/>
              <a:gd name="T62" fmla="*/ 132 w 234"/>
              <a:gd name="T63" fmla="*/ 85 h 279"/>
              <a:gd name="T64" fmla="*/ 61 w 234"/>
              <a:gd name="T65" fmla="*/ 72 h 279"/>
              <a:gd name="T66" fmla="*/ 52 w 234"/>
              <a:gd name="T67" fmla="*/ 60 h 279"/>
              <a:gd name="T68" fmla="*/ 57 w 234"/>
              <a:gd name="T69" fmla="*/ 36 h 279"/>
              <a:gd name="T70" fmla="*/ 73 w 234"/>
              <a:gd name="T71" fmla="*/ 27 h 279"/>
              <a:gd name="T72" fmla="*/ 97 w 234"/>
              <a:gd name="T73" fmla="*/ 38 h 279"/>
              <a:gd name="T74" fmla="*/ 97 w 234"/>
              <a:gd name="T75" fmla="*/ 29 h 279"/>
              <a:gd name="T76" fmla="*/ 109 w 234"/>
              <a:gd name="T77" fmla="*/ 38 h 279"/>
              <a:gd name="T78" fmla="*/ 83 w 234"/>
              <a:gd name="T79" fmla="*/ 34 h 279"/>
              <a:gd name="T80" fmla="*/ 222 w 234"/>
              <a:gd name="T81" fmla="*/ 127 h 279"/>
              <a:gd name="T82" fmla="*/ 217 w 234"/>
              <a:gd name="T83" fmla="*/ 128 h 279"/>
              <a:gd name="T84" fmla="*/ 209 w 234"/>
              <a:gd name="T85" fmla="*/ 62 h 279"/>
              <a:gd name="T86" fmla="*/ 221 w 234"/>
              <a:gd name="T87" fmla="*/ 92 h 279"/>
              <a:gd name="T88" fmla="*/ 224 w 234"/>
              <a:gd name="T89" fmla="*/ 115 h 279"/>
              <a:gd name="T90" fmla="*/ 205 w 234"/>
              <a:gd name="T91" fmla="*/ 114 h 279"/>
              <a:gd name="T92" fmla="*/ 201 w 234"/>
              <a:gd name="T93" fmla="*/ 90 h 279"/>
              <a:gd name="T94" fmla="*/ 208 w 234"/>
              <a:gd name="T95" fmla="*/ 73 h 279"/>
              <a:gd name="T96" fmla="*/ 36 w 234"/>
              <a:gd name="T97" fmla="*/ 96 h 279"/>
              <a:gd name="T98" fmla="*/ 119 w 234"/>
              <a:gd name="T99" fmla="*/ 42 h 279"/>
              <a:gd name="T100" fmla="*/ 183 w 234"/>
              <a:gd name="T101" fmla="*/ 34 h 279"/>
              <a:gd name="T102" fmla="*/ 115 w 234"/>
              <a:gd name="T103" fmla="*/ 227 h 279"/>
              <a:gd name="T104" fmla="*/ 168 w 234"/>
              <a:gd name="T105" fmla="*/ 273 h 279"/>
              <a:gd name="T106" fmla="*/ 58 w 234"/>
              <a:gd name="T107" fmla="*/ 262 h 279"/>
              <a:gd name="T108" fmla="*/ 100 w 234"/>
              <a:gd name="T109" fmla="*/ 272 h 279"/>
              <a:gd name="T110" fmla="*/ 145 w 234"/>
              <a:gd name="T111" fmla="*/ 275 h 279"/>
              <a:gd name="T112" fmla="*/ 124 w 234"/>
              <a:gd name="T113" fmla="*/ 233 h 279"/>
              <a:gd name="T114" fmla="*/ 132 w 234"/>
              <a:gd name="T115" fmla="*/ 238 h 279"/>
              <a:gd name="T116" fmla="*/ 178 w 234"/>
              <a:gd name="T117" fmla="*/ 260 h 279"/>
              <a:gd name="T118" fmla="*/ 102 w 234"/>
              <a:gd name="T119" fmla="*/ 254 h 279"/>
              <a:gd name="T120" fmla="*/ 70 w 234"/>
              <a:gd name="T121" fmla="*/ 270 h 279"/>
              <a:gd name="T122" fmla="*/ 117 w 234"/>
              <a:gd name="T123" fmla="*/ 22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4" h="279">
                <a:moveTo>
                  <a:pt x="7" y="94"/>
                </a:moveTo>
                <a:cubicBezTo>
                  <a:pt x="0" y="132"/>
                  <a:pt x="15" y="175"/>
                  <a:pt x="47" y="199"/>
                </a:cubicBezTo>
                <a:cubicBezTo>
                  <a:pt x="61" y="208"/>
                  <a:pt x="77" y="215"/>
                  <a:pt x="93" y="218"/>
                </a:cubicBezTo>
                <a:cubicBezTo>
                  <a:pt x="100" y="220"/>
                  <a:pt x="107" y="221"/>
                  <a:pt x="114" y="221"/>
                </a:cubicBezTo>
                <a:cubicBezTo>
                  <a:pt x="111" y="228"/>
                  <a:pt x="109" y="235"/>
                  <a:pt x="110" y="243"/>
                </a:cubicBezTo>
                <a:cubicBezTo>
                  <a:pt x="92" y="246"/>
                  <a:pt x="71" y="249"/>
                  <a:pt x="55" y="261"/>
                </a:cubicBezTo>
                <a:cubicBezTo>
                  <a:pt x="52" y="263"/>
                  <a:pt x="49" y="268"/>
                  <a:pt x="52" y="271"/>
                </a:cubicBezTo>
                <a:cubicBezTo>
                  <a:pt x="56" y="274"/>
                  <a:pt x="62" y="275"/>
                  <a:pt x="66" y="276"/>
                </a:cubicBezTo>
                <a:cubicBezTo>
                  <a:pt x="84" y="279"/>
                  <a:pt x="102" y="279"/>
                  <a:pt x="120" y="279"/>
                </a:cubicBezTo>
                <a:cubicBezTo>
                  <a:pt x="138" y="279"/>
                  <a:pt x="156" y="278"/>
                  <a:pt x="173" y="275"/>
                </a:cubicBezTo>
                <a:cubicBezTo>
                  <a:pt x="178" y="275"/>
                  <a:pt x="186" y="274"/>
                  <a:pt x="189" y="270"/>
                </a:cubicBezTo>
                <a:cubicBezTo>
                  <a:pt x="192" y="266"/>
                  <a:pt x="183" y="260"/>
                  <a:pt x="180" y="258"/>
                </a:cubicBezTo>
                <a:cubicBezTo>
                  <a:pt x="172" y="252"/>
                  <a:pt x="163" y="249"/>
                  <a:pt x="153" y="247"/>
                </a:cubicBezTo>
                <a:cubicBezTo>
                  <a:pt x="147" y="245"/>
                  <a:pt x="140" y="245"/>
                  <a:pt x="134" y="243"/>
                </a:cubicBezTo>
                <a:cubicBezTo>
                  <a:pt x="134" y="243"/>
                  <a:pt x="134" y="243"/>
                  <a:pt x="134" y="243"/>
                </a:cubicBezTo>
                <a:cubicBezTo>
                  <a:pt x="137" y="235"/>
                  <a:pt x="132" y="228"/>
                  <a:pt x="130" y="221"/>
                </a:cubicBezTo>
                <a:cubicBezTo>
                  <a:pt x="141" y="220"/>
                  <a:pt x="152" y="219"/>
                  <a:pt x="162" y="215"/>
                </a:cubicBezTo>
                <a:cubicBezTo>
                  <a:pt x="164" y="220"/>
                  <a:pt x="168" y="224"/>
                  <a:pt x="173" y="221"/>
                </a:cubicBezTo>
                <a:cubicBezTo>
                  <a:pt x="179" y="216"/>
                  <a:pt x="168" y="206"/>
                  <a:pt x="166" y="201"/>
                </a:cubicBezTo>
                <a:cubicBezTo>
                  <a:pt x="185" y="193"/>
                  <a:pt x="200" y="180"/>
                  <a:pt x="211" y="163"/>
                </a:cubicBezTo>
                <a:cubicBezTo>
                  <a:pt x="234" y="127"/>
                  <a:pt x="231" y="80"/>
                  <a:pt x="203" y="48"/>
                </a:cubicBezTo>
                <a:cubicBezTo>
                  <a:pt x="175" y="15"/>
                  <a:pt x="128" y="3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4" y="12"/>
                  <a:pt x="83" y="0"/>
                  <a:pt x="74" y="4"/>
                </a:cubicBezTo>
                <a:cubicBezTo>
                  <a:pt x="72" y="6"/>
                  <a:pt x="71" y="8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55" y="18"/>
                  <a:pt x="40" y="28"/>
                  <a:pt x="29" y="43"/>
                </a:cubicBezTo>
                <a:cubicBezTo>
                  <a:pt x="18" y="58"/>
                  <a:pt x="10" y="76"/>
                  <a:pt x="7" y="94"/>
                </a:cubicBezTo>
                <a:close/>
                <a:moveTo>
                  <a:pt x="84" y="18"/>
                </a:moveTo>
                <a:cubicBezTo>
                  <a:pt x="83" y="19"/>
                  <a:pt x="82" y="19"/>
                  <a:pt x="80" y="20"/>
                </a:cubicBezTo>
                <a:cubicBezTo>
                  <a:pt x="78" y="17"/>
                  <a:pt x="70" y="8"/>
                  <a:pt x="77" y="6"/>
                </a:cubicBezTo>
                <a:cubicBezTo>
                  <a:pt x="82" y="5"/>
                  <a:pt x="83" y="15"/>
                  <a:pt x="84" y="18"/>
                </a:cubicBezTo>
                <a:close/>
                <a:moveTo>
                  <a:pt x="58" y="86"/>
                </a:moveTo>
                <a:cubicBezTo>
                  <a:pt x="56" y="85"/>
                  <a:pt x="54" y="84"/>
                  <a:pt x="52" y="84"/>
                </a:cubicBezTo>
                <a:cubicBezTo>
                  <a:pt x="49" y="82"/>
                  <a:pt x="57" y="84"/>
                  <a:pt x="58" y="84"/>
                </a:cubicBezTo>
                <a:cubicBezTo>
                  <a:pt x="58" y="85"/>
                  <a:pt x="58" y="85"/>
                  <a:pt x="58" y="86"/>
                </a:cubicBezTo>
                <a:close/>
                <a:moveTo>
                  <a:pt x="56" y="101"/>
                </a:moveTo>
                <a:cubicBezTo>
                  <a:pt x="53" y="99"/>
                  <a:pt x="48" y="100"/>
                  <a:pt x="45" y="99"/>
                </a:cubicBezTo>
                <a:cubicBezTo>
                  <a:pt x="40" y="97"/>
                  <a:pt x="46" y="98"/>
                  <a:pt x="47" y="98"/>
                </a:cubicBezTo>
                <a:cubicBezTo>
                  <a:pt x="48" y="99"/>
                  <a:pt x="49" y="99"/>
                  <a:pt x="51" y="99"/>
                </a:cubicBezTo>
                <a:cubicBezTo>
                  <a:pt x="53" y="99"/>
                  <a:pt x="54" y="100"/>
                  <a:pt x="56" y="99"/>
                </a:cubicBezTo>
                <a:cubicBezTo>
                  <a:pt x="56" y="100"/>
                  <a:pt x="56" y="100"/>
                  <a:pt x="56" y="101"/>
                </a:cubicBezTo>
                <a:close/>
                <a:moveTo>
                  <a:pt x="56" y="97"/>
                </a:moveTo>
                <a:cubicBezTo>
                  <a:pt x="56" y="98"/>
                  <a:pt x="56" y="98"/>
                  <a:pt x="56" y="98"/>
                </a:cubicBezTo>
                <a:cubicBezTo>
                  <a:pt x="53" y="97"/>
                  <a:pt x="49" y="96"/>
                  <a:pt x="46" y="95"/>
                </a:cubicBezTo>
                <a:cubicBezTo>
                  <a:pt x="47" y="95"/>
                  <a:pt x="51" y="95"/>
                  <a:pt x="52" y="96"/>
                </a:cubicBezTo>
                <a:cubicBezTo>
                  <a:pt x="54" y="96"/>
                  <a:pt x="55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lose/>
                <a:moveTo>
                  <a:pt x="56" y="96"/>
                </a:moveTo>
                <a:cubicBezTo>
                  <a:pt x="53" y="94"/>
                  <a:pt x="50" y="93"/>
                  <a:pt x="47" y="92"/>
                </a:cubicBezTo>
                <a:cubicBezTo>
                  <a:pt x="50" y="93"/>
                  <a:pt x="53" y="93"/>
                  <a:pt x="56" y="93"/>
                </a:cubicBezTo>
                <a:cubicBezTo>
                  <a:pt x="56" y="94"/>
                  <a:pt x="56" y="95"/>
                  <a:pt x="56" y="96"/>
                </a:cubicBezTo>
                <a:close/>
                <a:moveTo>
                  <a:pt x="51" y="90"/>
                </a:moveTo>
                <a:cubicBezTo>
                  <a:pt x="49" y="89"/>
                  <a:pt x="54" y="90"/>
                  <a:pt x="54" y="90"/>
                </a:cubicBezTo>
                <a:cubicBezTo>
                  <a:pt x="55" y="90"/>
                  <a:pt x="56" y="90"/>
                  <a:pt x="57" y="90"/>
                </a:cubicBezTo>
                <a:cubicBezTo>
                  <a:pt x="57" y="90"/>
                  <a:pt x="56" y="91"/>
                  <a:pt x="56" y="92"/>
                </a:cubicBezTo>
                <a:cubicBezTo>
                  <a:pt x="55" y="91"/>
                  <a:pt x="53" y="90"/>
                  <a:pt x="51" y="90"/>
                </a:cubicBezTo>
                <a:close/>
                <a:moveTo>
                  <a:pt x="49" y="88"/>
                </a:moveTo>
                <a:cubicBezTo>
                  <a:pt x="49" y="87"/>
                  <a:pt x="49" y="87"/>
                  <a:pt x="49" y="86"/>
                </a:cubicBezTo>
                <a:cubicBezTo>
                  <a:pt x="51" y="87"/>
                  <a:pt x="55" y="89"/>
                  <a:pt x="57" y="89"/>
                </a:cubicBezTo>
                <a:cubicBezTo>
                  <a:pt x="54" y="89"/>
                  <a:pt x="51" y="88"/>
                  <a:pt x="49" y="88"/>
                </a:cubicBezTo>
                <a:close/>
                <a:moveTo>
                  <a:pt x="49" y="83"/>
                </a:moveTo>
                <a:cubicBezTo>
                  <a:pt x="49" y="83"/>
                  <a:pt x="49" y="83"/>
                  <a:pt x="49" y="83"/>
                </a:cubicBezTo>
                <a:cubicBezTo>
                  <a:pt x="51" y="84"/>
                  <a:pt x="52" y="84"/>
                  <a:pt x="53" y="85"/>
                </a:cubicBezTo>
                <a:cubicBezTo>
                  <a:pt x="55" y="85"/>
                  <a:pt x="60" y="87"/>
                  <a:pt x="55" y="86"/>
                </a:cubicBezTo>
                <a:cubicBezTo>
                  <a:pt x="53" y="86"/>
                  <a:pt x="51" y="85"/>
                  <a:pt x="49" y="86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4"/>
                  <a:pt x="49" y="84"/>
                  <a:pt x="49" y="83"/>
                </a:cubicBezTo>
                <a:close/>
                <a:moveTo>
                  <a:pt x="57" y="87"/>
                </a:moveTo>
                <a:cubicBezTo>
                  <a:pt x="57" y="88"/>
                  <a:pt x="57" y="88"/>
                  <a:pt x="57" y="88"/>
                </a:cubicBezTo>
                <a:cubicBezTo>
                  <a:pt x="56" y="88"/>
                  <a:pt x="55" y="88"/>
                  <a:pt x="55" y="87"/>
                </a:cubicBezTo>
                <a:cubicBezTo>
                  <a:pt x="54" y="87"/>
                  <a:pt x="51" y="86"/>
                  <a:pt x="53" y="86"/>
                </a:cubicBezTo>
                <a:cubicBezTo>
                  <a:pt x="54" y="87"/>
                  <a:pt x="56" y="87"/>
                  <a:pt x="57" y="87"/>
                </a:cubicBezTo>
                <a:close/>
                <a:moveTo>
                  <a:pt x="55" y="106"/>
                </a:moveTo>
                <a:cubicBezTo>
                  <a:pt x="53" y="106"/>
                  <a:pt x="51" y="105"/>
                  <a:pt x="49" y="105"/>
                </a:cubicBezTo>
                <a:cubicBezTo>
                  <a:pt x="47" y="104"/>
                  <a:pt x="46" y="104"/>
                  <a:pt x="44" y="103"/>
                </a:cubicBezTo>
                <a:cubicBezTo>
                  <a:pt x="43" y="102"/>
                  <a:pt x="40" y="101"/>
                  <a:pt x="44" y="102"/>
                </a:cubicBezTo>
                <a:cubicBezTo>
                  <a:pt x="48" y="102"/>
                  <a:pt x="52" y="104"/>
                  <a:pt x="56" y="103"/>
                </a:cubicBezTo>
                <a:cubicBezTo>
                  <a:pt x="56" y="104"/>
                  <a:pt x="56" y="105"/>
                  <a:pt x="55" y="106"/>
                </a:cubicBezTo>
                <a:close/>
                <a:moveTo>
                  <a:pt x="45" y="106"/>
                </a:moveTo>
                <a:cubicBezTo>
                  <a:pt x="46" y="107"/>
                  <a:pt x="47" y="107"/>
                  <a:pt x="48" y="107"/>
                </a:cubicBezTo>
                <a:cubicBezTo>
                  <a:pt x="50" y="107"/>
                  <a:pt x="52" y="108"/>
                  <a:pt x="54" y="108"/>
                </a:cubicBezTo>
                <a:cubicBezTo>
                  <a:pt x="53" y="108"/>
                  <a:pt x="52" y="109"/>
                  <a:pt x="50" y="109"/>
                </a:cubicBezTo>
                <a:cubicBezTo>
                  <a:pt x="49" y="109"/>
                  <a:pt x="48" y="109"/>
                  <a:pt x="47" y="108"/>
                </a:cubicBezTo>
                <a:cubicBezTo>
                  <a:pt x="45" y="108"/>
                  <a:pt x="44" y="108"/>
                  <a:pt x="42" y="107"/>
                </a:cubicBezTo>
                <a:cubicBezTo>
                  <a:pt x="40" y="105"/>
                  <a:pt x="45" y="106"/>
                  <a:pt x="45" y="106"/>
                </a:cubicBezTo>
                <a:close/>
                <a:moveTo>
                  <a:pt x="40" y="102"/>
                </a:moveTo>
                <a:cubicBezTo>
                  <a:pt x="40" y="102"/>
                  <a:pt x="40" y="102"/>
                  <a:pt x="40" y="101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4" y="104"/>
                  <a:pt x="49" y="105"/>
                  <a:pt x="53" y="106"/>
                </a:cubicBezTo>
                <a:cubicBezTo>
                  <a:pt x="53" y="106"/>
                  <a:pt x="54" y="107"/>
                  <a:pt x="55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3" y="107"/>
                  <a:pt x="51" y="107"/>
                  <a:pt x="50" y="106"/>
                </a:cubicBezTo>
                <a:cubicBezTo>
                  <a:pt x="47" y="106"/>
                  <a:pt x="44" y="105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4"/>
                  <a:pt x="40" y="103"/>
                  <a:pt x="40" y="102"/>
                </a:cubicBezTo>
                <a:close/>
                <a:moveTo>
                  <a:pt x="41" y="101"/>
                </a:moveTo>
                <a:cubicBezTo>
                  <a:pt x="41" y="100"/>
                  <a:pt x="42" y="99"/>
                  <a:pt x="42" y="98"/>
                </a:cubicBezTo>
                <a:cubicBezTo>
                  <a:pt x="45" y="100"/>
                  <a:pt x="50" y="100"/>
                  <a:pt x="53" y="101"/>
                </a:cubicBezTo>
                <a:cubicBezTo>
                  <a:pt x="54" y="101"/>
                  <a:pt x="56" y="101"/>
                  <a:pt x="56" y="102"/>
                </a:cubicBezTo>
                <a:cubicBezTo>
                  <a:pt x="56" y="102"/>
                  <a:pt x="56" y="102"/>
                  <a:pt x="56" y="103"/>
                </a:cubicBezTo>
                <a:cubicBezTo>
                  <a:pt x="56" y="103"/>
                  <a:pt x="55" y="103"/>
                  <a:pt x="54" y="103"/>
                </a:cubicBezTo>
                <a:cubicBezTo>
                  <a:pt x="52" y="103"/>
                  <a:pt x="51" y="102"/>
                  <a:pt x="49" y="102"/>
                </a:cubicBezTo>
                <a:cubicBezTo>
                  <a:pt x="46" y="101"/>
                  <a:pt x="44" y="101"/>
                  <a:pt x="41" y="101"/>
                </a:cubicBezTo>
                <a:cubicBezTo>
                  <a:pt x="41" y="101"/>
                  <a:pt x="41" y="101"/>
                  <a:pt x="41" y="101"/>
                </a:cubicBezTo>
                <a:close/>
                <a:moveTo>
                  <a:pt x="43" y="97"/>
                </a:moveTo>
                <a:cubicBezTo>
                  <a:pt x="43" y="96"/>
                  <a:pt x="44" y="96"/>
                  <a:pt x="44" y="95"/>
                </a:cubicBezTo>
                <a:cubicBezTo>
                  <a:pt x="44" y="95"/>
                  <a:pt x="44" y="95"/>
                  <a:pt x="45" y="95"/>
                </a:cubicBezTo>
                <a:cubicBezTo>
                  <a:pt x="46" y="96"/>
                  <a:pt x="48" y="96"/>
                  <a:pt x="50" y="97"/>
                </a:cubicBezTo>
                <a:cubicBezTo>
                  <a:pt x="51" y="98"/>
                  <a:pt x="53" y="98"/>
                  <a:pt x="54" y="98"/>
                </a:cubicBezTo>
                <a:cubicBezTo>
                  <a:pt x="56" y="99"/>
                  <a:pt x="56" y="99"/>
                  <a:pt x="55" y="99"/>
                </a:cubicBezTo>
                <a:cubicBezTo>
                  <a:pt x="51" y="99"/>
                  <a:pt x="47" y="97"/>
                  <a:pt x="43" y="97"/>
                </a:cubicBezTo>
                <a:close/>
                <a:moveTo>
                  <a:pt x="45" y="94"/>
                </a:moveTo>
                <a:cubicBezTo>
                  <a:pt x="46" y="93"/>
                  <a:pt x="46" y="93"/>
                  <a:pt x="46" y="92"/>
                </a:cubicBezTo>
                <a:cubicBezTo>
                  <a:pt x="49" y="93"/>
                  <a:pt x="51" y="94"/>
                  <a:pt x="53" y="95"/>
                </a:cubicBezTo>
                <a:cubicBezTo>
                  <a:pt x="54" y="95"/>
                  <a:pt x="58" y="97"/>
                  <a:pt x="54" y="96"/>
                </a:cubicBezTo>
                <a:cubicBezTo>
                  <a:pt x="51" y="95"/>
                  <a:pt x="48" y="94"/>
                  <a:pt x="45" y="94"/>
                </a:cubicBezTo>
                <a:close/>
                <a:moveTo>
                  <a:pt x="47" y="92"/>
                </a:moveTo>
                <a:cubicBezTo>
                  <a:pt x="47" y="91"/>
                  <a:pt x="48" y="90"/>
                  <a:pt x="48" y="89"/>
                </a:cubicBezTo>
                <a:cubicBezTo>
                  <a:pt x="50" y="90"/>
                  <a:pt x="52" y="91"/>
                  <a:pt x="54" y="91"/>
                </a:cubicBezTo>
                <a:cubicBezTo>
                  <a:pt x="58" y="93"/>
                  <a:pt x="54" y="92"/>
                  <a:pt x="53" y="92"/>
                </a:cubicBezTo>
                <a:cubicBezTo>
                  <a:pt x="51" y="92"/>
                  <a:pt x="49" y="92"/>
                  <a:pt x="47" y="92"/>
                </a:cubicBezTo>
                <a:close/>
                <a:moveTo>
                  <a:pt x="45" y="80"/>
                </a:moveTo>
                <a:cubicBezTo>
                  <a:pt x="44" y="80"/>
                  <a:pt x="44" y="81"/>
                  <a:pt x="43" y="81"/>
                </a:cubicBezTo>
                <a:cubicBezTo>
                  <a:pt x="39" y="80"/>
                  <a:pt x="35" y="78"/>
                  <a:pt x="31" y="77"/>
                </a:cubicBezTo>
                <a:cubicBezTo>
                  <a:pt x="27" y="75"/>
                  <a:pt x="31" y="77"/>
                  <a:pt x="33" y="77"/>
                </a:cubicBezTo>
                <a:cubicBezTo>
                  <a:pt x="34" y="77"/>
                  <a:pt x="35" y="78"/>
                  <a:pt x="36" y="78"/>
                </a:cubicBezTo>
                <a:cubicBezTo>
                  <a:pt x="44" y="79"/>
                  <a:pt x="51" y="82"/>
                  <a:pt x="59" y="82"/>
                </a:cubicBezTo>
                <a:cubicBezTo>
                  <a:pt x="59" y="82"/>
                  <a:pt x="59" y="83"/>
                  <a:pt x="59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55" y="83"/>
                  <a:pt x="52" y="83"/>
                  <a:pt x="49" y="82"/>
                </a:cubicBezTo>
                <a:cubicBezTo>
                  <a:pt x="49" y="82"/>
                  <a:pt x="49" y="83"/>
                  <a:pt x="49" y="83"/>
                </a:cubicBezTo>
                <a:cubicBezTo>
                  <a:pt x="48" y="81"/>
                  <a:pt x="47" y="80"/>
                  <a:pt x="45" y="80"/>
                </a:cubicBezTo>
                <a:close/>
                <a:moveTo>
                  <a:pt x="85" y="94"/>
                </a:moveTo>
                <a:cubicBezTo>
                  <a:pt x="94" y="98"/>
                  <a:pt x="103" y="101"/>
                  <a:pt x="113" y="104"/>
                </a:cubicBezTo>
                <a:cubicBezTo>
                  <a:pt x="115" y="104"/>
                  <a:pt x="117" y="105"/>
                  <a:pt x="119" y="106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8" y="106"/>
                  <a:pt x="116" y="106"/>
                  <a:pt x="116" y="106"/>
                </a:cubicBezTo>
                <a:cubicBezTo>
                  <a:pt x="113" y="105"/>
                  <a:pt x="111" y="104"/>
                  <a:pt x="108" y="103"/>
                </a:cubicBezTo>
                <a:cubicBezTo>
                  <a:pt x="102" y="101"/>
                  <a:pt x="95" y="100"/>
                  <a:pt x="89" y="98"/>
                </a:cubicBezTo>
                <a:cubicBezTo>
                  <a:pt x="83" y="97"/>
                  <a:pt x="78" y="95"/>
                  <a:pt x="72" y="93"/>
                </a:cubicBezTo>
                <a:cubicBezTo>
                  <a:pt x="70" y="92"/>
                  <a:pt x="68" y="91"/>
                  <a:pt x="66" y="91"/>
                </a:cubicBezTo>
                <a:cubicBezTo>
                  <a:pt x="66" y="91"/>
                  <a:pt x="66" y="90"/>
                  <a:pt x="67" y="90"/>
                </a:cubicBezTo>
                <a:cubicBezTo>
                  <a:pt x="67" y="89"/>
                  <a:pt x="67" y="89"/>
                  <a:pt x="67" y="89"/>
                </a:cubicBezTo>
                <a:cubicBezTo>
                  <a:pt x="67" y="89"/>
                  <a:pt x="67" y="89"/>
                  <a:pt x="67" y="89"/>
                </a:cubicBezTo>
                <a:cubicBezTo>
                  <a:pt x="73" y="91"/>
                  <a:pt x="79" y="93"/>
                  <a:pt x="85" y="94"/>
                </a:cubicBezTo>
                <a:close/>
                <a:moveTo>
                  <a:pt x="90" y="96"/>
                </a:moveTo>
                <a:cubicBezTo>
                  <a:pt x="92" y="96"/>
                  <a:pt x="94" y="97"/>
                  <a:pt x="95" y="97"/>
                </a:cubicBezTo>
                <a:cubicBezTo>
                  <a:pt x="103" y="99"/>
                  <a:pt x="111" y="102"/>
                  <a:pt x="119" y="102"/>
                </a:cubicBezTo>
                <a:cubicBezTo>
                  <a:pt x="119" y="103"/>
                  <a:pt x="119" y="104"/>
                  <a:pt x="119" y="105"/>
                </a:cubicBezTo>
                <a:cubicBezTo>
                  <a:pt x="116" y="104"/>
                  <a:pt x="113" y="104"/>
                  <a:pt x="111" y="102"/>
                </a:cubicBezTo>
                <a:cubicBezTo>
                  <a:pt x="106" y="101"/>
                  <a:pt x="100" y="99"/>
                  <a:pt x="95" y="98"/>
                </a:cubicBezTo>
                <a:cubicBezTo>
                  <a:pt x="94" y="97"/>
                  <a:pt x="92" y="96"/>
                  <a:pt x="90" y="96"/>
                </a:cubicBezTo>
                <a:close/>
                <a:moveTo>
                  <a:pt x="119" y="101"/>
                </a:moveTo>
                <a:cubicBezTo>
                  <a:pt x="116" y="100"/>
                  <a:pt x="114" y="100"/>
                  <a:pt x="111" y="99"/>
                </a:cubicBezTo>
                <a:cubicBezTo>
                  <a:pt x="107" y="98"/>
                  <a:pt x="102" y="96"/>
                  <a:pt x="97" y="95"/>
                </a:cubicBezTo>
                <a:cubicBezTo>
                  <a:pt x="88" y="91"/>
                  <a:pt x="78" y="89"/>
                  <a:pt x="70" y="84"/>
                </a:cubicBezTo>
                <a:cubicBezTo>
                  <a:pt x="76" y="88"/>
                  <a:pt x="87" y="90"/>
                  <a:pt x="95" y="92"/>
                </a:cubicBezTo>
                <a:cubicBezTo>
                  <a:pt x="103" y="94"/>
                  <a:pt x="112" y="95"/>
                  <a:pt x="120" y="99"/>
                </a:cubicBezTo>
                <a:cubicBezTo>
                  <a:pt x="119" y="99"/>
                  <a:pt x="119" y="100"/>
                  <a:pt x="119" y="101"/>
                </a:cubicBezTo>
                <a:close/>
                <a:moveTo>
                  <a:pt x="120" y="109"/>
                </a:moveTo>
                <a:cubicBezTo>
                  <a:pt x="116" y="107"/>
                  <a:pt x="112" y="106"/>
                  <a:pt x="108" y="105"/>
                </a:cubicBezTo>
                <a:cubicBezTo>
                  <a:pt x="103" y="103"/>
                  <a:pt x="98" y="102"/>
                  <a:pt x="93" y="100"/>
                </a:cubicBezTo>
                <a:cubicBezTo>
                  <a:pt x="87" y="99"/>
                  <a:pt x="81" y="97"/>
                  <a:pt x="76" y="95"/>
                </a:cubicBezTo>
                <a:cubicBezTo>
                  <a:pt x="83" y="97"/>
                  <a:pt x="90" y="99"/>
                  <a:pt x="97" y="101"/>
                </a:cubicBezTo>
                <a:cubicBezTo>
                  <a:pt x="102" y="102"/>
                  <a:pt x="106" y="103"/>
                  <a:pt x="110" y="105"/>
                </a:cubicBezTo>
                <a:cubicBezTo>
                  <a:pt x="113" y="106"/>
                  <a:pt x="116" y="107"/>
                  <a:pt x="119" y="107"/>
                </a:cubicBezTo>
                <a:cubicBezTo>
                  <a:pt x="119" y="107"/>
                  <a:pt x="119" y="108"/>
                  <a:pt x="120" y="109"/>
                </a:cubicBezTo>
                <a:close/>
                <a:moveTo>
                  <a:pt x="121" y="113"/>
                </a:moveTo>
                <a:cubicBezTo>
                  <a:pt x="117" y="111"/>
                  <a:pt x="113" y="110"/>
                  <a:pt x="109" y="109"/>
                </a:cubicBezTo>
                <a:cubicBezTo>
                  <a:pt x="105" y="108"/>
                  <a:pt x="102" y="106"/>
                  <a:pt x="98" y="104"/>
                </a:cubicBezTo>
                <a:cubicBezTo>
                  <a:pt x="102" y="105"/>
                  <a:pt x="106" y="107"/>
                  <a:pt x="109" y="108"/>
                </a:cubicBezTo>
                <a:cubicBezTo>
                  <a:pt x="113" y="109"/>
                  <a:pt x="116" y="110"/>
                  <a:pt x="120" y="110"/>
                </a:cubicBezTo>
                <a:cubicBezTo>
                  <a:pt x="120" y="111"/>
                  <a:pt x="121" y="112"/>
                  <a:pt x="121" y="113"/>
                </a:cubicBezTo>
                <a:close/>
                <a:moveTo>
                  <a:pt x="122" y="116"/>
                </a:moveTo>
                <a:cubicBezTo>
                  <a:pt x="114" y="112"/>
                  <a:pt x="104" y="110"/>
                  <a:pt x="95" y="108"/>
                </a:cubicBezTo>
                <a:cubicBezTo>
                  <a:pt x="84" y="105"/>
                  <a:pt x="74" y="102"/>
                  <a:pt x="6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8"/>
                  <a:pt x="63" y="98"/>
                  <a:pt x="63" y="97"/>
                </a:cubicBezTo>
                <a:cubicBezTo>
                  <a:pt x="74" y="101"/>
                  <a:pt x="85" y="105"/>
                  <a:pt x="96" y="108"/>
                </a:cubicBezTo>
                <a:cubicBezTo>
                  <a:pt x="101" y="109"/>
                  <a:pt x="106" y="110"/>
                  <a:pt x="111" y="112"/>
                </a:cubicBezTo>
                <a:cubicBezTo>
                  <a:pt x="114" y="113"/>
                  <a:pt x="118" y="114"/>
                  <a:pt x="122" y="114"/>
                </a:cubicBezTo>
                <a:cubicBezTo>
                  <a:pt x="122" y="115"/>
                  <a:pt x="122" y="116"/>
                  <a:pt x="122" y="116"/>
                </a:cubicBezTo>
                <a:close/>
                <a:moveTo>
                  <a:pt x="123" y="120"/>
                </a:moveTo>
                <a:cubicBezTo>
                  <a:pt x="115" y="116"/>
                  <a:pt x="106" y="113"/>
                  <a:pt x="97" y="110"/>
                </a:cubicBezTo>
                <a:cubicBezTo>
                  <a:pt x="90" y="108"/>
                  <a:pt x="83" y="105"/>
                  <a:pt x="76" y="103"/>
                </a:cubicBezTo>
                <a:cubicBezTo>
                  <a:pt x="77" y="103"/>
                  <a:pt x="77" y="103"/>
                  <a:pt x="78" y="104"/>
                </a:cubicBezTo>
                <a:cubicBezTo>
                  <a:pt x="83" y="105"/>
                  <a:pt x="88" y="107"/>
                  <a:pt x="93" y="108"/>
                </a:cubicBezTo>
                <a:cubicBezTo>
                  <a:pt x="103" y="111"/>
                  <a:pt x="113" y="113"/>
                  <a:pt x="123" y="117"/>
                </a:cubicBezTo>
                <a:cubicBezTo>
                  <a:pt x="123" y="118"/>
                  <a:pt x="123" y="119"/>
                  <a:pt x="123" y="120"/>
                </a:cubicBezTo>
                <a:close/>
                <a:moveTo>
                  <a:pt x="71" y="110"/>
                </a:moveTo>
                <a:cubicBezTo>
                  <a:pt x="77" y="112"/>
                  <a:pt x="83" y="114"/>
                  <a:pt x="90" y="115"/>
                </a:cubicBezTo>
                <a:cubicBezTo>
                  <a:pt x="96" y="117"/>
                  <a:pt x="102" y="119"/>
                  <a:pt x="108" y="121"/>
                </a:cubicBezTo>
                <a:cubicBezTo>
                  <a:pt x="112" y="122"/>
                  <a:pt x="115" y="123"/>
                  <a:pt x="118" y="124"/>
                </a:cubicBezTo>
                <a:cubicBezTo>
                  <a:pt x="120" y="125"/>
                  <a:pt x="121" y="126"/>
                  <a:pt x="123" y="126"/>
                </a:cubicBezTo>
                <a:cubicBezTo>
                  <a:pt x="123" y="127"/>
                  <a:pt x="123" y="128"/>
                  <a:pt x="123" y="129"/>
                </a:cubicBezTo>
                <a:cubicBezTo>
                  <a:pt x="113" y="125"/>
                  <a:pt x="104" y="122"/>
                  <a:pt x="94" y="119"/>
                </a:cubicBezTo>
                <a:cubicBezTo>
                  <a:pt x="88" y="117"/>
                  <a:pt x="82" y="115"/>
                  <a:pt x="76" y="114"/>
                </a:cubicBezTo>
                <a:cubicBezTo>
                  <a:pt x="71" y="112"/>
                  <a:pt x="67" y="111"/>
                  <a:pt x="62" y="109"/>
                </a:cubicBezTo>
                <a:cubicBezTo>
                  <a:pt x="62" y="109"/>
                  <a:pt x="62" y="108"/>
                  <a:pt x="62" y="108"/>
                </a:cubicBezTo>
                <a:cubicBezTo>
                  <a:pt x="65" y="109"/>
                  <a:pt x="68" y="110"/>
                  <a:pt x="71" y="110"/>
                </a:cubicBezTo>
                <a:close/>
                <a:moveTo>
                  <a:pt x="123" y="125"/>
                </a:moveTo>
                <a:cubicBezTo>
                  <a:pt x="119" y="123"/>
                  <a:pt x="115" y="121"/>
                  <a:pt x="111" y="120"/>
                </a:cubicBezTo>
                <a:cubicBezTo>
                  <a:pt x="106" y="118"/>
                  <a:pt x="101" y="116"/>
                  <a:pt x="96" y="114"/>
                </a:cubicBezTo>
                <a:cubicBezTo>
                  <a:pt x="90" y="112"/>
                  <a:pt x="85" y="111"/>
                  <a:pt x="79" y="109"/>
                </a:cubicBezTo>
                <a:cubicBezTo>
                  <a:pt x="79" y="109"/>
                  <a:pt x="78" y="108"/>
                  <a:pt x="77" y="108"/>
                </a:cubicBezTo>
                <a:cubicBezTo>
                  <a:pt x="77" y="108"/>
                  <a:pt x="77" y="108"/>
                  <a:pt x="78" y="108"/>
                </a:cubicBezTo>
                <a:cubicBezTo>
                  <a:pt x="83" y="110"/>
                  <a:pt x="88" y="111"/>
                  <a:pt x="93" y="112"/>
                </a:cubicBezTo>
                <a:cubicBezTo>
                  <a:pt x="103" y="115"/>
                  <a:pt x="113" y="120"/>
                  <a:pt x="123" y="122"/>
                </a:cubicBezTo>
                <a:cubicBezTo>
                  <a:pt x="123" y="123"/>
                  <a:pt x="123" y="124"/>
                  <a:pt x="123" y="125"/>
                </a:cubicBezTo>
                <a:close/>
                <a:moveTo>
                  <a:pt x="123" y="133"/>
                </a:moveTo>
                <a:cubicBezTo>
                  <a:pt x="120" y="131"/>
                  <a:pt x="118" y="130"/>
                  <a:pt x="115" y="129"/>
                </a:cubicBezTo>
                <a:cubicBezTo>
                  <a:pt x="117" y="130"/>
                  <a:pt x="120" y="130"/>
                  <a:pt x="123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3" y="132"/>
                  <a:pt x="123" y="132"/>
                  <a:pt x="123" y="133"/>
                </a:cubicBezTo>
                <a:close/>
                <a:moveTo>
                  <a:pt x="125" y="138"/>
                </a:moveTo>
                <a:cubicBezTo>
                  <a:pt x="117" y="134"/>
                  <a:pt x="109" y="130"/>
                  <a:pt x="100" y="127"/>
                </a:cubicBezTo>
                <a:cubicBezTo>
                  <a:pt x="104" y="128"/>
                  <a:pt x="108" y="130"/>
                  <a:pt x="112" y="131"/>
                </a:cubicBezTo>
                <a:cubicBezTo>
                  <a:pt x="116" y="132"/>
                  <a:pt x="120" y="135"/>
                  <a:pt x="124" y="136"/>
                </a:cubicBezTo>
                <a:cubicBezTo>
                  <a:pt x="124" y="136"/>
                  <a:pt x="125" y="137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lose/>
                <a:moveTo>
                  <a:pt x="127" y="141"/>
                </a:moveTo>
                <a:cubicBezTo>
                  <a:pt x="123" y="139"/>
                  <a:pt x="118" y="138"/>
                  <a:pt x="114" y="137"/>
                </a:cubicBezTo>
                <a:cubicBezTo>
                  <a:pt x="108" y="134"/>
                  <a:pt x="103" y="132"/>
                  <a:pt x="97" y="130"/>
                </a:cubicBezTo>
                <a:cubicBezTo>
                  <a:pt x="94" y="129"/>
                  <a:pt x="90" y="128"/>
                  <a:pt x="87" y="126"/>
                </a:cubicBezTo>
                <a:cubicBezTo>
                  <a:pt x="89" y="127"/>
                  <a:pt x="91" y="128"/>
                  <a:pt x="93" y="128"/>
                </a:cubicBezTo>
                <a:cubicBezTo>
                  <a:pt x="100" y="130"/>
                  <a:pt x="108" y="132"/>
                  <a:pt x="115" y="135"/>
                </a:cubicBezTo>
                <a:cubicBezTo>
                  <a:pt x="118" y="137"/>
                  <a:pt x="122" y="139"/>
                  <a:pt x="126" y="140"/>
                </a:cubicBezTo>
                <a:cubicBezTo>
                  <a:pt x="126" y="140"/>
                  <a:pt x="126" y="141"/>
                  <a:pt x="127" y="141"/>
                </a:cubicBezTo>
                <a:close/>
                <a:moveTo>
                  <a:pt x="129" y="146"/>
                </a:moveTo>
                <a:cubicBezTo>
                  <a:pt x="125" y="144"/>
                  <a:pt x="120" y="143"/>
                  <a:pt x="116" y="141"/>
                </a:cubicBezTo>
                <a:cubicBezTo>
                  <a:pt x="109" y="139"/>
                  <a:pt x="103" y="136"/>
                  <a:pt x="96" y="133"/>
                </a:cubicBezTo>
                <a:cubicBezTo>
                  <a:pt x="95" y="133"/>
                  <a:pt x="95" y="133"/>
                  <a:pt x="94" y="133"/>
                </a:cubicBezTo>
                <a:cubicBezTo>
                  <a:pt x="101" y="135"/>
                  <a:pt x="107" y="137"/>
                  <a:pt x="113" y="139"/>
                </a:cubicBezTo>
                <a:cubicBezTo>
                  <a:pt x="118" y="140"/>
                  <a:pt x="122" y="142"/>
                  <a:pt x="127" y="143"/>
                </a:cubicBezTo>
                <a:cubicBezTo>
                  <a:pt x="128" y="144"/>
                  <a:pt x="128" y="145"/>
                  <a:pt x="129" y="146"/>
                </a:cubicBezTo>
                <a:close/>
                <a:moveTo>
                  <a:pt x="80" y="129"/>
                </a:moveTo>
                <a:cubicBezTo>
                  <a:pt x="84" y="130"/>
                  <a:pt x="88" y="132"/>
                  <a:pt x="92" y="133"/>
                </a:cubicBezTo>
                <a:cubicBezTo>
                  <a:pt x="99" y="135"/>
                  <a:pt x="106" y="138"/>
                  <a:pt x="112" y="141"/>
                </a:cubicBezTo>
                <a:cubicBezTo>
                  <a:pt x="118" y="143"/>
                  <a:pt x="124" y="144"/>
                  <a:pt x="129" y="147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24" y="144"/>
                  <a:pt x="118" y="143"/>
                  <a:pt x="112" y="141"/>
                </a:cubicBezTo>
                <a:cubicBezTo>
                  <a:pt x="105" y="139"/>
                  <a:pt x="99" y="137"/>
                  <a:pt x="93" y="134"/>
                </a:cubicBezTo>
                <a:cubicBezTo>
                  <a:pt x="86" y="132"/>
                  <a:pt x="79" y="130"/>
                  <a:pt x="72" y="128"/>
                </a:cubicBezTo>
                <a:cubicBezTo>
                  <a:pt x="67" y="126"/>
                  <a:pt x="61" y="124"/>
                  <a:pt x="55" y="122"/>
                </a:cubicBezTo>
                <a:cubicBezTo>
                  <a:pt x="55" y="121"/>
                  <a:pt x="55" y="121"/>
                  <a:pt x="56" y="120"/>
                </a:cubicBezTo>
                <a:cubicBezTo>
                  <a:pt x="58" y="121"/>
                  <a:pt x="60" y="121"/>
                  <a:pt x="61" y="122"/>
                </a:cubicBezTo>
                <a:cubicBezTo>
                  <a:pt x="62" y="122"/>
                  <a:pt x="62" y="122"/>
                  <a:pt x="63" y="122"/>
                </a:cubicBezTo>
                <a:cubicBezTo>
                  <a:pt x="66" y="123"/>
                  <a:pt x="69" y="125"/>
                  <a:pt x="72" y="126"/>
                </a:cubicBezTo>
                <a:cubicBezTo>
                  <a:pt x="75" y="127"/>
                  <a:pt x="78" y="128"/>
                  <a:pt x="80" y="129"/>
                </a:cubicBezTo>
                <a:close/>
                <a:moveTo>
                  <a:pt x="74" y="129"/>
                </a:moveTo>
                <a:cubicBezTo>
                  <a:pt x="74" y="129"/>
                  <a:pt x="75" y="129"/>
                  <a:pt x="76" y="130"/>
                </a:cubicBezTo>
                <a:cubicBezTo>
                  <a:pt x="75" y="130"/>
                  <a:pt x="75" y="129"/>
                  <a:pt x="75" y="129"/>
                </a:cubicBezTo>
                <a:cubicBezTo>
                  <a:pt x="71" y="128"/>
                  <a:pt x="68" y="127"/>
                  <a:pt x="65" y="126"/>
                </a:cubicBezTo>
                <a:cubicBezTo>
                  <a:pt x="68" y="127"/>
                  <a:pt x="71" y="128"/>
                  <a:pt x="74" y="129"/>
                </a:cubicBezTo>
                <a:close/>
                <a:moveTo>
                  <a:pt x="130" y="152"/>
                </a:moveTo>
                <a:cubicBezTo>
                  <a:pt x="119" y="146"/>
                  <a:pt x="107" y="142"/>
                  <a:pt x="95" y="137"/>
                </a:cubicBezTo>
                <a:cubicBezTo>
                  <a:pt x="91" y="135"/>
                  <a:pt x="86" y="133"/>
                  <a:pt x="82" y="132"/>
                </a:cubicBezTo>
                <a:cubicBezTo>
                  <a:pt x="86" y="133"/>
                  <a:pt x="90" y="134"/>
                  <a:pt x="94" y="136"/>
                </a:cubicBezTo>
                <a:cubicBezTo>
                  <a:pt x="101" y="138"/>
                  <a:pt x="108" y="140"/>
                  <a:pt x="115" y="142"/>
                </a:cubicBezTo>
                <a:cubicBezTo>
                  <a:pt x="118" y="144"/>
                  <a:pt x="122" y="145"/>
                  <a:pt x="125" y="146"/>
                </a:cubicBezTo>
                <a:cubicBezTo>
                  <a:pt x="127" y="147"/>
                  <a:pt x="128" y="148"/>
                  <a:pt x="129" y="148"/>
                </a:cubicBezTo>
                <a:cubicBezTo>
                  <a:pt x="130" y="149"/>
                  <a:pt x="130" y="151"/>
                  <a:pt x="130" y="152"/>
                </a:cubicBezTo>
                <a:close/>
                <a:moveTo>
                  <a:pt x="63" y="129"/>
                </a:moveTo>
                <a:cubicBezTo>
                  <a:pt x="66" y="130"/>
                  <a:pt x="69" y="131"/>
                  <a:pt x="73" y="132"/>
                </a:cubicBezTo>
                <a:cubicBezTo>
                  <a:pt x="80" y="134"/>
                  <a:pt x="86" y="137"/>
                  <a:pt x="93" y="140"/>
                </a:cubicBezTo>
                <a:cubicBezTo>
                  <a:pt x="100" y="142"/>
                  <a:pt x="106" y="145"/>
                  <a:pt x="113" y="148"/>
                </a:cubicBezTo>
                <a:cubicBezTo>
                  <a:pt x="119" y="150"/>
                  <a:pt x="125" y="152"/>
                  <a:pt x="131" y="154"/>
                </a:cubicBezTo>
                <a:cubicBezTo>
                  <a:pt x="131" y="156"/>
                  <a:pt x="131" y="157"/>
                  <a:pt x="132" y="158"/>
                </a:cubicBezTo>
                <a:cubicBezTo>
                  <a:pt x="120" y="151"/>
                  <a:pt x="108" y="147"/>
                  <a:pt x="96" y="142"/>
                </a:cubicBezTo>
                <a:cubicBezTo>
                  <a:pt x="90" y="139"/>
                  <a:pt x="83" y="137"/>
                  <a:pt x="77" y="134"/>
                </a:cubicBezTo>
                <a:cubicBezTo>
                  <a:pt x="70" y="132"/>
                  <a:pt x="63" y="130"/>
                  <a:pt x="58" y="127"/>
                </a:cubicBezTo>
                <a:cubicBezTo>
                  <a:pt x="54" y="124"/>
                  <a:pt x="61" y="128"/>
                  <a:pt x="63" y="129"/>
                </a:cubicBezTo>
                <a:close/>
                <a:moveTo>
                  <a:pt x="132" y="163"/>
                </a:moveTo>
                <a:cubicBezTo>
                  <a:pt x="127" y="160"/>
                  <a:pt x="121" y="159"/>
                  <a:pt x="116" y="157"/>
                </a:cubicBezTo>
                <a:cubicBezTo>
                  <a:pt x="109" y="154"/>
                  <a:pt x="103" y="151"/>
                  <a:pt x="96" y="148"/>
                </a:cubicBezTo>
                <a:cubicBezTo>
                  <a:pt x="94" y="147"/>
                  <a:pt x="92" y="146"/>
                  <a:pt x="90" y="144"/>
                </a:cubicBezTo>
                <a:cubicBezTo>
                  <a:pt x="92" y="145"/>
                  <a:pt x="93" y="146"/>
                  <a:pt x="95" y="146"/>
                </a:cubicBezTo>
                <a:cubicBezTo>
                  <a:pt x="102" y="149"/>
                  <a:pt x="109" y="151"/>
                  <a:pt x="116" y="153"/>
                </a:cubicBezTo>
                <a:cubicBezTo>
                  <a:pt x="121" y="155"/>
                  <a:pt x="126" y="158"/>
                  <a:pt x="132" y="159"/>
                </a:cubicBezTo>
                <a:cubicBezTo>
                  <a:pt x="132" y="160"/>
                  <a:pt x="132" y="162"/>
                  <a:pt x="132" y="163"/>
                </a:cubicBezTo>
                <a:close/>
                <a:moveTo>
                  <a:pt x="129" y="162"/>
                </a:moveTo>
                <a:cubicBezTo>
                  <a:pt x="129" y="162"/>
                  <a:pt x="128" y="162"/>
                  <a:pt x="128" y="162"/>
                </a:cubicBezTo>
                <a:cubicBezTo>
                  <a:pt x="128" y="162"/>
                  <a:pt x="129" y="162"/>
                  <a:pt x="129" y="162"/>
                </a:cubicBezTo>
                <a:close/>
                <a:moveTo>
                  <a:pt x="130" y="163"/>
                </a:moveTo>
                <a:cubicBezTo>
                  <a:pt x="130" y="163"/>
                  <a:pt x="130" y="163"/>
                  <a:pt x="130" y="163"/>
                </a:cubicBezTo>
                <a:cubicBezTo>
                  <a:pt x="130" y="163"/>
                  <a:pt x="130" y="163"/>
                  <a:pt x="130" y="163"/>
                </a:cubicBezTo>
                <a:close/>
                <a:moveTo>
                  <a:pt x="132" y="164"/>
                </a:moveTo>
                <a:cubicBezTo>
                  <a:pt x="132" y="165"/>
                  <a:pt x="132" y="166"/>
                  <a:pt x="132" y="167"/>
                </a:cubicBezTo>
                <a:cubicBezTo>
                  <a:pt x="130" y="165"/>
                  <a:pt x="128" y="164"/>
                  <a:pt x="126" y="163"/>
                </a:cubicBezTo>
                <a:cubicBezTo>
                  <a:pt x="120" y="161"/>
                  <a:pt x="114" y="159"/>
                  <a:pt x="109" y="156"/>
                </a:cubicBezTo>
                <a:cubicBezTo>
                  <a:pt x="105" y="155"/>
                  <a:pt x="101" y="153"/>
                  <a:pt x="97" y="151"/>
                </a:cubicBezTo>
                <a:cubicBezTo>
                  <a:pt x="99" y="152"/>
                  <a:pt x="102" y="153"/>
                  <a:pt x="104" y="154"/>
                </a:cubicBezTo>
                <a:cubicBezTo>
                  <a:pt x="113" y="157"/>
                  <a:pt x="123" y="161"/>
                  <a:pt x="132" y="164"/>
                </a:cubicBezTo>
                <a:close/>
                <a:moveTo>
                  <a:pt x="132" y="169"/>
                </a:moveTo>
                <a:cubicBezTo>
                  <a:pt x="131" y="170"/>
                  <a:pt x="131" y="171"/>
                  <a:pt x="131" y="171"/>
                </a:cubicBezTo>
                <a:cubicBezTo>
                  <a:pt x="129" y="170"/>
                  <a:pt x="126" y="169"/>
                  <a:pt x="124" y="168"/>
                </a:cubicBezTo>
                <a:cubicBezTo>
                  <a:pt x="119" y="166"/>
                  <a:pt x="114" y="163"/>
                  <a:pt x="109" y="161"/>
                </a:cubicBezTo>
                <a:cubicBezTo>
                  <a:pt x="104" y="159"/>
                  <a:pt x="100" y="158"/>
                  <a:pt x="95" y="156"/>
                </a:cubicBezTo>
                <a:cubicBezTo>
                  <a:pt x="94" y="155"/>
                  <a:pt x="93" y="155"/>
                  <a:pt x="92" y="155"/>
                </a:cubicBezTo>
                <a:cubicBezTo>
                  <a:pt x="97" y="156"/>
                  <a:pt x="101" y="158"/>
                  <a:pt x="105" y="159"/>
                </a:cubicBezTo>
                <a:cubicBezTo>
                  <a:pt x="110" y="161"/>
                  <a:pt x="116" y="162"/>
                  <a:pt x="121" y="164"/>
                </a:cubicBezTo>
                <a:cubicBezTo>
                  <a:pt x="124" y="165"/>
                  <a:pt x="128" y="167"/>
                  <a:pt x="132" y="169"/>
                </a:cubicBezTo>
                <a:close/>
                <a:moveTo>
                  <a:pt x="90" y="159"/>
                </a:moveTo>
                <a:cubicBezTo>
                  <a:pt x="92" y="160"/>
                  <a:pt x="95" y="160"/>
                  <a:pt x="98" y="161"/>
                </a:cubicBezTo>
                <a:cubicBezTo>
                  <a:pt x="102" y="162"/>
                  <a:pt x="106" y="164"/>
                  <a:pt x="110" y="166"/>
                </a:cubicBezTo>
                <a:cubicBezTo>
                  <a:pt x="117" y="169"/>
                  <a:pt x="123" y="172"/>
                  <a:pt x="130" y="172"/>
                </a:cubicBezTo>
                <a:cubicBezTo>
                  <a:pt x="129" y="174"/>
                  <a:pt x="128" y="175"/>
                  <a:pt x="125" y="176"/>
                </a:cubicBezTo>
                <a:cubicBezTo>
                  <a:pt x="120" y="177"/>
                  <a:pt x="114" y="174"/>
                  <a:pt x="109" y="170"/>
                </a:cubicBezTo>
                <a:cubicBezTo>
                  <a:pt x="110" y="171"/>
                  <a:pt x="111" y="171"/>
                  <a:pt x="112" y="171"/>
                </a:cubicBezTo>
                <a:cubicBezTo>
                  <a:pt x="113" y="172"/>
                  <a:pt x="114" y="172"/>
                  <a:pt x="115" y="172"/>
                </a:cubicBezTo>
                <a:cubicBezTo>
                  <a:pt x="115" y="172"/>
                  <a:pt x="119" y="174"/>
                  <a:pt x="119" y="174"/>
                </a:cubicBezTo>
                <a:cubicBezTo>
                  <a:pt x="118" y="174"/>
                  <a:pt x="118" y="175"/>
                  <a:pt x="119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20" y="175"/>
                  <a:pt x="120" y="175"/>
                  <a:pt x="120" y="175"/>
                </a:cubicBezTo>
                <a:cubicBezTo>
                  <a:pt x="118" y="173"/>
                  <a:pt x="116" y="172"/>
                  <a:pt x="114" y="171"/>
                </a:cubicBezTo>
                <a:cubicBezTo>
                  <a:pt x="112" y="171"/>
                  <a:pt x="110" y="170"/>
                  <a:pt x="109" y="169"/>
                </a:cubicBezTo>
                <a:cubicBezTo>
                  <a:pt x="107" y="168"/>
                  <a:pt x="111" y="170"/>
                  <a:pt x="111" y="170"/>
                </a:cubicBezTo>
                <a:cubicBezTo>
                  <a:pt x="115" y="171"/>
                  <a:pt x="118" y="173"/>
                  <a:pt x="122" y="174"/>
                </a:cubicBezTo>
                <a:cubicBezTo>
                  <a:pt x="123" y="175"/>
                  <a:pt x="125" y="175"/>
                  <a:pt x="127" y="175"/>
                </a:cubicBezTo>
                <a:cubicBezTo>
                  <a:pt x="127" y="175"/>
                  <a:pt x="127" y="174"/>
                  <a:pt x="127" y="174"/>
                </a:cubicBezTo>
                <a:cubicBezTo>
                  <a:pt x="125" y="172"/>
                  <a:pt x="122" y="172"/>
                  <a:pt x="120" y="171"/>
                </a:cubicBezTo>
                <a:cubicBezTo>
                  <a:pt x="117" y="169"/>
                  <a:pt x="114" y="168"/>
                  <a:pt x="111" y="166"/>
                </a:cubicBezTo>
                <a:cubicBezTo>
                  <a:pt x="106" y="165"/>
                  <a:pt x="102" y="163"/>
                  <a:pt x="98" y="162"/>
                </a:cubicBezTo>
                <a:cubicBezTo>
                  <a:pt x="96" y="161"/>
                  <a:pt x="94" y="160"/>
                  <a:pt x="91" y="160"/>
                </a:cubicBezTo>
                <a:cubicBezTo>
                  <a:pt x="91" y="159"/>
                  <a:pt x="90" y="159"/>
                  <a:pt x="90" y="159"/>
                </a:cubicBezTo>
                <a:close/>
                <a:moveTo>
                  <a:pt x="96" y="162"/>
                </a:moveTo>
                <a:cubicBezTo>
                  <a:pt x="97" y="162"/>
                  <a:pt x="98" y="162"/>
                  <a:pt x="99" y="163"/>
                </a:cubicBezTo>
                <a:cubicBezTo>
                  <a:pt x="105" y="165"/>
                  <a:pt x="111" y="167"/>
                  <a:pt x="116" y="170"/>
                </a:cubicBezTo>
                <a:cubicBezTo>
                  <a:pt x="119" y="171"/>
                  <a:pt x="121" y="172"/>
                  <a:pt x="123" y="173"/>
                </a:cubicBezTo>
                <a:cubicBezTo>
                  <a:pt x="127" y="174"/>
                  <a:pt x="124" y="174"/>
                  <a:pt x="123" y="174"/>
                </a:cubicBezTo>
                <a:cubicBezTo>
                  <a:pt x="122" y="173"/>
                  <a:pt x="121" y="173"/>
                  <a:pt x="120" y="172"/>
                </a:cubicBezTo>
                <a:cubicBezTo>
                  <a:pt x="115" y="170"/>
                  <a:pt x="111" y="169"/>
                  <a:pt x="107" y="168"/>
                </a:cubicBezTo>
                <a:cubicBezTo>
                  <a:pt x="106" y="168"/>
                  <a:pt x="106" y="168"/>
                  <a:pt x="106" y="168"/>
                </a:cubicBezTo>
                <a:cubicBezTo>
                  <a:pt x="103" y="166"/>
                  <a:pt x="99" y="164"/>
                  <a:pt x="96" y="162"/>
                </a:cubicBezTo>
                <a:close/>
                <a:moveTo>
                  <a:pt x="79" y="150"/>
                </a:moveTo>
                <a:cubicBezTo>
                  <a:pt x="87" y="154"/>
                  <a:pt x="95" y="157"/>
                  <a:pt x="104" y="160"/>
                </a:cubicBezTo>
                <a:cubicBezTo>
                  <a:pt x="111" y="163"/>
                  <a:pt x="119" y="167"/>
                  <a:pt x="127" y="170"/>
                </a:cubicBezTo>
                <a:cubicBezTo>
                  <a:pt x="128" y="170"/>
                  <a:pt x="129" y="171"/>
                  <a:pt x="130" y="171"/>
                </a:cubicBezTo>
                <a:cubicBezTo>
                  <a:pt x="128" y="172"/>
                  <a:pt x="127" y="172"/>
                  <a:pt x="126" y="171"/>
                </a:cubicBezTo>
                <a:cubicBezTo>
                  <a:pt x="124" y="171"/>
                  <a:pt x="122" y="170"/>
                  <a:pt x="120" y="169"/>
                </a:cubicBezTo>
                <a:cubicBezTo>
                  <a:pt x="116" y="168"/>
                  <a:pt x="113" y="166"/>
                  <a:pt x="109" y="164"/>
                </a:cubicBezTo>
                <a:cubicBezTo>
                  <a:pt x="101" y="161"/>
                  <a:pt x="94" y="159"/>
                  <a:pt x="86" y="157"/>
                </a:cubicBezTo>
                <a:cubicBezTo>
                  <a:pt x="83" y="155"/>
                  <a:pt x="80" y="153"/>
                  <a:pt x="79" y="150"/>
                </a:cubicBezTo>
                <a:close/>
                <a:moveTo>
                  <a:pt x="78" y="146"/>
                </a:moveTo>
                <a:cubicBezTo>
                  <a:pt x="78" y="145"/>
                  <a:pt x="78" y="145"/>
                  <a:pt x="78" y="144"/>
                </a:cubicBezTo>
                <a:cubicBezTo>
                  <a:pt x="80" y="145"/>
                  <a:pt x="81" y="146"/>
                  <a:pt x="83" y="147"/>
                </a:cubicBezTo>
                <a:cubicBezTo>
                  <a:pt x="84" y="147"/>
                  <a:pt x="85" y="147"/>
                  <a:pt x="85" y="148"/>
                </a:cubicBezTo>
                <a:cubicBezTo>
                  <a:pt x="90" y="149"/>
                  <a:pt x="94" y="151"/>
                  <a:pt x="99" y="153"/>
                </a:cubicBezTo>
                <a:cubicBezTo>
                  <a:pt x="109" y="157"/>
                  <a:pt x="119" y="161"/>
                  <a:pt x="128" y="166"/>
                </a:cubicBezTo>
                <a:cubicBezTo>
                  <a:pt x="129" y="166"/>
                  <a:pt x="131" y="168"/>
                  <a:pt x="131" y="168"/>
                </a:cubicBezTo>
                <a:cubicBezTo>
                  <a:pt x="130" y="167"/>
                  <a:pt x="128" y="167"/>
                  <a:pt x="127" y="166"/>
                </a:cubicBezTo>
                <a:cubicBezTo>
                  <a:pt x="125" y="165"/>
                  <a:pt x="124" y="164"/>
                  <a:pt x="122" y="164"/>
                </a:cubicBezTo>
                <a:cubicBezTo>
                  <a:pt x="117" y="162"/>
                  <a:pt x="112" y="160"/>
                  <a:pt x="107" y="159"/>
                </a:cubicBezTo>
                <a:cubicBezTo>
                  <a:pt x="98" y="156"/>
                  <a:pt x="88" y="154"/>
                  <a:pt x="79" y="150"/>
                </a:cubicBezTo>
                <a:cubicBezTo>
                  <a:pt x="79" y="150"/>
                  <a:pt x="79" y="150"/>
                  <a:pt x="79" y="150"/>
                </a:cubicBezTo>
                <a:cubicBezTo>
                  <a:pt x="78" y="149"/>
                  <a:pt x="78" y="147"/>
                  <a:pt x="78" y="146"/>
                </a:cubicBezTo>
                <a:close/>
                <a:moveTo>
                  <a:pt x="77" y="141"/>
                </a:moveTo>
                <a:cubicBezTo>
                  <a:pt x="77" y="141"/>
                  <a:pt x="78" y="141"/>
                  <a:pt x="78" y="141"/>
                </a:cubicBezTo>
                <a:cubicBezTo>
                  <a:pt x="80" y="141"/>
                  <a:pt x="83" y="142"/>
                  <a:pt x="85" y="143"/>
                </a:cubicBezTo>
                <a:cubicBezTo>
                  <a:pt x="87" y="144"/>
                  <a:pt x="88" y="144"/>
                  <a:pt x="90" y="145"/>
                </a:cubicBezTo>
                <a:cubicBezTo>
                  <a:pt x="98" y="150"/>
                  <a:pt x="108" y="154"/>
                  <a:pt x="117" y="158"/>
                </a:cubicBezTo>
                <a:cubicBezTo>
                  <a:pt x="107" y="154"/>
                  <a:pt x="97" y="151"/>
                  <a:pt x="87" y="148"/>
                </a:cubicBezTo>
                <a:cubicBezTo>
                  <a:pt x="85" y="147"/>
                  <a:pt x="83" y="146"/>
                  <a:pt x="81" y="145"/>
                </a:cubicBezTo>
                <a:cubicBezTo>
                  <a:pt x="80" y="144"/>
                  <a:pt x="80" y="144"/>
                  <a:pt x="79" y="144"/>
                </a:cubicBezTo>
                <a:cubicBezTo>
                  <a:pt x="79" y="144"/>
                  <a:pt x="78" y="144"/>
                  <a:pt x="78" y="143"/>
                </a:cubicBezTo>
                <a:cubicBezTo>
                  <a:pt x="78" y="142"/>
                  <a:pt x="78" y="141"/>
                  <a:pt x="77" y="141"/>
                </a:cubicBezTo>
                <a:close/>
                <a:moveTo>
                  <a:pt x="76" y="138"/>
                </a:moveTo>
                <a:cubicBezTo>
                  <a:pt x="78" y="140"/>
                  <a:pt x="81" y="141"/>
                  <a:pt x="83" y="142"/>
                </a:cubicBezTo>
                <a:cubicBezTo>
                  <a:pt x="81" y="141"/>
                  <a:pt x="79" y="140"/>
                  <a:pt x="77" y="140"/>
                </a:cubicBezTo>
                <a:cubicBezTo>
                  <a:pt x="77" y="139"/>
                  <a:pt x="76" y="139"/>
                  <a:pt x="76" y="138"/>
                </a:cubicBezTo>
                <a:close/>
                <a:moveTo>
                  <a:pt x="57" y="127"/>
                </a:moveTo>
                <a:cubicBezTo>
                  <a:pt x="61" y="129"/>
                  <a:pt x="65" y="131"/>
                  <a:pt x="70" y="132"/>
                </a:cubicBezTo>
                <a:cubicBezTo>
                  <a:pt x="77" y="135"/>
                  <a:pt x="83" y="137"/>
                  <a:pt x="90" y="140"/>
                </a:cubicBezTo>
                <a:cubicBezTo>
                  <a:pt x="103" y="146"/>
                  <a:pt x="117" y="150"/>
                  <a:pt x="130" y="158"/>
                </a:cubicBezTo>
                <a:cubicBezTo>
                  <a:pt x="130" y="158"/>
                  <a:pt x="131" y="158"/>
                  <a:pt x="132" y="158"/>
                </a:cubicBezTo>
                <a:cubicBezTo>
                  <a:pt x="131" y="158"/>
                  <a:pt x="131" y="158"/>
                  <a:pt x="130" y="158"/>
                </a:cubicBezTo>
                <a:cubicBezTo>
                  <a:pt x="129" y="157"/>
                  <a:pt x="127" y="157"/>
                  <a:pt x="126" y="156"/>
                </a:cubicBezTo>
                <a:cubicBezTo>
                  <a:pt x="123" y="155"/>
                  <a:pt x="120" y="154"/>
                  <a:pt x="116" y="153"/>
                </a:cubicBezTo>
                <a:cubicBezTo>
                  <a:pt x="110" y="150"/>
                  <a:pt x="102" y="148"/>
                  <a:pt x="96" y="145"/>
                </a:cubicBezTo>
                <a:cubicBezTo>
                  <a:pt x="93" y="145"/>
                  <a:pt x="90" y="144"/>
                  <a:pt x="87" y="143"/>
                </a:cubicBezTo>
                <a:cubicBezTo>
                  <a:pt x="84" y="141"/>
                  <a:pt x="80" y="139"/>
                  <a:pt x="77" y="138"/>
                </a:cubicBezTo>
                <a:cubicBezTo>
                  <a:pt x="76" y="138"/>
                  <a:pt x="75" y="137"/>
                  <a:pt x="75" y="137"/>
                </a:cubicBezTo>
                <a:cubicBezTo>
                  <a:pt x="74" y="137"/>
                  <a:pt x="74" y="136"/>
                  <a:pt x="74" y="136"/>
                </a:cubicBezTo>
                <a:cubicBezTo>
                  <a:pt x="70" y="133"/>
                  <a:pt x="61" y="131"/>
                  <a:pt x="57" y="127"/>
                </a:cubicBezTo>
                <a:close/>
                <a:moveTo>
                  <a:pt x="55" y="123"/>
                </a:moveTo>
                <a:cubicBezTo>
                  <a:pt x="56" y="123"/>
                  <a:pt x="56" y="123"/>
                  <a:pt x="56" y="123"/>
                </a:cubicBezTo>
                <a:cubicBezTo>
                  <a:pt x="56" y="123"/>
                  <a:pt x="56" y="123"/>
                  <a:pt x="57" y="123"/>
                </a:cubicBezTo>
                <a:cubicBezTo>
                  <a:pt x="62" y="125"/>
                  <a:pt x="67" y="128"/>
                  <a:pt x="73" y="130"/>
                </a:cubicBezTo>
                <a:cubicBezTo>
                  <a:pt x="80" y="132"/>
                  <a:pt x="86" y="134"/>
                  <a:pt x="93" y="137"/>
                </a:cubicBezTo>
                <a:cubicBezTo>
                  <a:pt x="106" y="142"/>
                  <a:pt x="119" y="146"/>
                  <a:pt x="131" y="153"/>
                </a:cubicBezTo>
                <a:cubicBezTo>
                  <a:pt x="131" y="153"/>
                  <a:pt x="131" y="153"/>
                  <a:pt x="131" y="154"/>
                </a:cubicBezTo>
                <a:cubicBezTo>
                  <a:pt x="126" y="151"/>
                  <a:pt x="120" y="150"/>
                  <a:pt x="115" y="148"/>
                </a:cubicBezTo>
                <a:cubicBezTo>
                  <a:pt x="108" y="145"/>
                  <a:pt x="101" y="142"/>
                  <a:pt x="95" y="140"/>
                </a:cubicBezTo>
                <a:cubicBezTo>
                  <a:pt x="88" y="137"/>
                  <a:pt x="81" y="134"/>
                  <a:pt x="75" y="132"/>
                </a:cubicBezTo>
                <a:cubicBezTo>
                  <a:pt x="68" y="130"/>
                  <a:pt x="62" y="127"/>
                  <a:pt x="56" y="125"/>
                </a:cubicBezTo>
                <a:cubicBezTo>
                  <a:pt x="56" y="124"/>
                  <a:pt x="55" y="124"/>
                  <a:pt x="55" y="123"/>
                </a:cubicBezTo>
                <a:close/>
                <a:moveTo>
                  <a:pt x="56" y="120"/>
                </a:moveTo>
                <a:cubicBezTo>
                  <a:pt x="56" y="119"/>
                  <a:pt x="56" y="118"/>
                  <a:pt x="57" y="118"/>
                </a:cubicBezTo>
                <a:cubicBezTo>
                  <a:pt x="62" y="120"/>
                  <a:pt x="68" y="121"/>
                  <a:pt x="73" y="123"/>
                </a:cubicBezTo>
                <a:cubicBezTo>
                  <a:pt x="74" y="123"/>
                  <a:pt x="74" y="123"/>
                  <a:pt x="75" y="123"/>
                </a:cubicBezTo>
                <a:cubicBezTo>
                  <a:pt x="75" y="123"/>
                  <a:pt x="76" y="123"/>
                  <a:pt x="76" y="123"/>
                </a:cubicBezTo>
                <a:cubicBezTo>
                  <a:pt x="83" y="126"/>
                  <a:pt x="91" y="128"/>
                  <a:pt x="98" y="131"/>
                </a:cubicBezTo>
                <a:cubicBezTo>
                  <a:pt x="104" y="133"/>
                  <a:pt x="110" y="137"/>
                  <a:pt x="116" y="138"/>
                </a:cubicBezTo>
                <a:cubicBezTo>
                  <a:pt x="120" y="140"/>
                  <a:pt x="124" y="140"/>
                  <a:pt x="127" y="142"/>
                </a:cubicBezTo>
                <a:cubicBezTo>
                  <a:pt x="126" y="142"/>
                  <a:pt x="125" y="142"/>
                  <a:pt x="124" y="142"/>
                </a:cubicBezTo>
                <a:cubicBezTo>
                  <a:pt x="124" y="141"/>
                  <a:pt x="123" y="141"/>
                  <a:pt x="123" y="141"/>
                </a:cubicBezTo>
                <a:cubicBezTo>
                  <a:pt x="121" y="141"/>
                  <a:pt x="119" y="140"/>
                  <a:pt x="118" y="140"/>
                </a:cubicBezTo>
                <a:cubicBezTo>
                  <a:pt x="111" y="137"/>
                  <a:pt x="104" y="135"/>
                  <a:pt x="97" y="133"/>
                </a:cubicBezTo>
                <a:cubicBezTo>
                  <a:pt x="93" y="132"/>
                  <a:pt x="89" y="131"/>
                  <a:pt x="85" y="129"/>
                </a:cubicBezTo>
                <a:cubicBezTo>
                  <a:pt x="76" y="126"/>
                  <a:pt x="67" y="123"/>
                  <a:pt x="58" y="120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57" y="120"/>
                  <a:pt x="56" y="120"/>
                  <a:pt x="56" y="120"/>
                </a:cubicBezTo>
                <a:close/>
                <a:moveTo>
                  <a:pt x="60" y="118"/>
                </a:moveTo>
                <a:cubicBezTo>
                  <a:pt x="56" y="117"/>
                  <a:pt x="61" y="118"/>
                  <a:pt x="62" y="119"/>
                </a:cubicBezTo>
                <a:cubicBezTo>
                  <a:pt x="63" y="119"/>
                  <a:pt x="65" y="120"/>
                  <a:pt x="66" y="120"/>
                </a:cubicBezTo>
                <a:cubicBezTo>
                  <a:pt x="67" y="120"/>
                  <a:pt x="68" y="121"/>
                  <a:pt x="69" y="121"/>
                </a:cubicBezTo>
                <a:cubicBezTo>
                  <a:pt x="66" y="120"/>
                  <a:pt x="63" y="119"/>
                  <a:pt x="60" y="118"/>
                </a:cubicBezTo>
                <a:close/>
                <a:moveTo>
                  <a:pt x="57" y="117"/>
                </a:moveTo>
                <a:cubicBezTo>
                  <a:pt x="58" y="116"/>
                  <a:pt x="58" y="116"/>
                  <a:pt x="58" y="115"/>
                </a:cubicBezTo>
                <a:cubicBezTo>
                  <a:pt x="66" y="119"/>
                  <a:pt x="75" y="120"/>
                  <a:pt x="83" y="122"/>
                </a:cubicBezTo>
                <a:cubicBezTo>
                  <a:pt x="86" y="123"/>
                  <a:pt x="88" y="124"/>
                  <a:pt x="91" y="125"/>
                </a:cubicBezTo>
                <a:cubicBezTo>
                  <a:pt x="98" y="127"/>
                  <a:pt x="105" y="130"/>
                  <a:pt x="112" y="133"/>
                </a:cubicBezTo>
                <a:cubicBezTo>
                  <a:pt x="116" y="134"/>
                  <a:pt x="120" y="136"/>
                  <a:pt x="123" y="138"/>
                </a:cubicBezTo>
                <a:cubicBezTo>
                  <a:pt x="123" y="138"/>
                  <a:pt x="125" y="138"/>
                  <a:pt x="126" y="139"/>
                </a:cubicBezTo>
                <a:cubicBezTo>
                  <a:pt x="126" y="139"/>
                  <a:pt x="126" y="139"/>
                  <a:pt x="126" y="139"/>
                </a:cubicBezTo>
                <a:cubicBezTo>
                  <a:pt x="126" y="139"/>
                  <a:pt x="125" y="139"/>
                  <a:pt x="125" y="139"/>
                </a:cubicBezTo>
                <a:cubicBezTo>
                  <a:pt x="123" y="139"/>
                  <a:pt x="121" y="138"/>
                  <a:pt x="119" y="137"/>
                </a:cubicBezTo>
                <a:cubicBezTo>
                  <a:pt x="107" y="131"/>
                  <a:pt x="93" y="127"/>
                  <a:pt x="79" y="123"/>
                </a:cubicBezTo>
                <a:cubicBezTo>
                  <a:pt x="79" y="123"/>
                  <a:pt x="79" y="123"/>
                  <a:pt x="78" y="123"/>
                </a:cubicBezTo>
                <a:cubicBezTo>
                  <a:pt x="71" y="121"/>
                  <a:pt x="64" y="118"/>
                  <a:pt x="57" y="117"/>
                </a:cubicBezTo>
                <a:close/>
                <a:moveTo>
                  <a:pt x="60" y="115"/>
                </a:moveTo>
                <a:cubicBezTo>
                  <a:pt x="62" y="116"/>
                  <a:pt x="64" y="116"/>
                  <a:pt x="65" y="117"/>
                </a:cubicBezTo>
                <a:cubicBezTo>
                  <a:pt x="64" y="116"/>
                  <a:pt x="62" y="116"/>
                  <a:pt x="60" y="115"/>
                </a:cubicBezTo>
                <a:close/>
                <a:moveTo>
                  <a:pt x="59" y="114"/>
                </a:moveTo>
                <a:cubicBezTo>
                  <a:pt x="60" y="114"/>
                  <a:pt x="60" y="113"/>
                  <a:pt x="61" y="112"/>
                </a:cubicBezTo>
                <a:cubicBezTo>
                  <a:pt x="73" y="118"/>
                  <a:pt x="87" y="120"/>
                  <a:pt x="100" y="124"/>
                </a:cubicBezTo>
                <a:cubicBezTo>
                  <a:pt x="107" y="126"/>
                  <a:pt x="114" y="129"/>
                  <a:pt x="120" y="132"/>
                </a:cubicBezTo>
                <a:cubicBezTo>
                  <a:pt x="121" y="133"/>
                  <a:pt x="122" y="133"/>
                  <a:pt x="123" y="134"/>
                </a:cubicBezTo>
                <a:cubicBezTo>
                  <a:pt x="124" y="134"/>
                  <a:pt x="124" y="135"/>
                  <a:pt x="124" y="135"/>
                </a:cubicBezTo>
                <a:cubicBezTo>
                  <a:pt x="123" y="135"/>
                  <a:pt x="122" y="135"/>
                  <a:pt x="122" y="134"/>
                </a:cubicBezTo>
                <a:cubicBezTo>
                  <a:pt x="119" y="133"/>
                  <a:pt x="117" y="132"/>
                  <a:pt x="114" y="131"/>
                </a:cubicBezTo>
                <a:cubicBezTo>
                  <a:pt x="101" y="126"/>
                  <a:pt x="89" y="123"/>
                  <a:pt x="76" y="120"/>
                </a:cubicBezTo>
                <a:cubicBezTo>
                  <a:pt x="76" y="120"/>
                  <a:pt x="76" y="120"/>
                  <a:pt x="75" y="119"/>
                </a:cubicBezTo>
                <a:cubicBezTo>
                  <a:pt x="70" y="118"/>
                  <a:pt x="65" y="116"/>
                  <a:pt x="59" y="114"/>
                </a:cubicBezTo>
                <a:close/>
                <a:moveTo>
                  <a:pt x="73" y="116"/>
                </a:moveTo>
                <a:cubicBezTo>
                  <a:pt x="74" y="116"/>
                  <a:pt x="75" y="116"/>
                  <a:pt x="76" y="117"/>
                </a:cubicBezTo>
                <a:cubicBezTo>
                  <a:pt x="79" y="118"/>
                  <a:pt x="83" y="119"/>
                  <a:pt x="86" y="120"/>
                </a:cubicBezTo>
                <a:cubicBezTo>
                  <a:pt x="82" y="118"/>
                  <a:pt x="77" y="117"/>
                  <a:pt x="73" y="116"/>
                </a:cubicBezTo>
                <a:close/>
                <a:moveTo>
                  <a:pt x="61" y="111"/>
                </a:moveTo>
                <a:cubicBezTo>
                  <a:pt x="61" y="111"/>
                  <a:pt x="62" y="110"/>
                  <a:pt x="62" y="110"/>
                </a:cubicBezTo>
                <a:cubicBezTo>
                  <a:pt x="66" y="112"/>
                  <a:pt x="70" y="113"/>
                  <a:pt x="75" y="114"/>
                </a:cubicBezTo>
                <a:cubicBezTo>
                  <a:pt x="80" y="115"/>
                  <a:pt x="85" y="117"/>
                  <a:pt x="90" y="119"/>
                </a:cubicBezTo>
                <a:cubicBezTo>
                  <a:pt x="101" y="122"/>
                  <a:pt x="112" y="125"/>
                  <a:pt x="122" y="130"/>
                </a:cubicBezTo>
                <a:cubicBezTo>
                  <a:pt x="120" y="129"/>
                  <a:pt x="117" y="129"/>
                  <a:pt x="115" y="128"/>
                </a:cubicBezTo>
                <a:cubicBezTo>
                  <a:pt x="112" y="127"/>
                  <a:pt x="110" y="126"/>
                  <a:pt x="107" y="125"/>
                </a:cubicBezTo>
                <a:cubicBezTo>
                  <a:pt x="102" y="123"/>
                  <a:pt x="97" y="122"/>
                  <a:pt x="92" y="120"/>
                </a:cubicBezTo>
                <a:cubicBezTo>
                  <a:pt x="81" y="118"/>
                  <a:pt x="71" y="115"/>
                  <a:pt x="61" y="111"/>
                </a:cubicBezTo>
                <a:close/>
                <a:moveTo>
                  <a:pt x="62" y="107"/>
                </a:moveTo>
                <a:cubicBezTo>
                  <a:pt x="62" y="105"/>
                  <a:pt x="62" y="104"/>
                  <a:pt x="62" y="103"/>
                </a:cubicBezTo>
                <a:cubicBezTo>
                  <a:pt x="62" y="103"/>
                  <a:pt x="63" y="103"/>
                  <a:pt x="63" y="103"/>
                </a:cubicBezTo>
                <a:cubicBezTo>
                  <a:pt x="68" y="105"/>
                  <a:pt x="73" y="107"/>
                  <a:pt x="78" y="109"/>
                </a:cubicBezTo>
                <a:cubicBezTo>
                  <a:pt x="83" y="111"/>
                  <a:pt x="89" y="112"/>
                  <a:pt x="94" y="114"/>
                </a:cubicBezTo>
                <a:cubicBezTo>
                  <a:pt x="99" y="116"/>
                  <a:pt x="105" y="118"/>
                  <a:pt x="111" y="120"/>
                </a:cubicBezTo>
                <a:cubicBezTo>
                  <a:pt x="114" y="121"/>
                  <a:pt x="117" y="122"/>
                  <a:pt x="120" y="124"/>
                </a:cubicBezTo>
                <a:cubicBezTo>
                  <a:pt x="121" y="124"/>
                  <a:pt x="123" y="125"/>
                  <a:pt x="123" y="12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23" y="125"/>
                  <a:pt x="122" y="125"/>
                  <a:pt x="121" y="124"/>
                </a:cubicBezTo>
                <a:cubicBezTo>
                  <a:pt x="111" y="120"/>
                  <a:pt x="100" y="118"/>
                  <a:pt x="90" y="115"/>
                </a:cubicBezTo>
                <a:cubicBezTo>
                  <a:pt x="84" y="113"/>
                  <a:pt x="78" y="112"/>
                  <a:pt x="73" y="110"/>
                </a:cubicBezTo>
                <a:cubicBezTo>
                  <a:pt x="71" y="109"/>
                  <a:pt x="68" y="109"/>
                  <a:pt x="66" y="109"/>
                </a:cubicBezTo>
                <a:cubicBezTo>
                  <a:pt x="66" y="108"/>
                  <a:pt x="65" y="108"/>
                  <a:pt x="63" y="108"/>
                </a:cubicBezTo>
                <a:cubicBezTo>
                  <a:pt x="64" y="108"/>
                  <a:pt x="64" y="107"/>
                  <a:pt x="63" y="107"/>
                </a:cubicBezTo>
                <a:cubicBezTo>
                  <a:pt x="63" y="107"/>
                  <a:pt x="63" y="107"/>
                  <a:pt x="62" y="107"/>
                </a:cubicBezTo>
                <a:close/>
                <a:moveTo>
                  <a:pt x="62" y="102"/>
                </a:moveTo>
                <a:cubicBezTo>
                  <a:pt x="63" y="101"/>
                  <a:pt x="63" y="100"/>
                  <a:pt x="63" y="100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0"/>
                  <a:pt x="64" y="100"/>
                  <a:pt x="65" y="100"/>
                </a:cubicBezTo>
                <a:cubicBezTo>
                  <a:pt x="65" y="101"/>
                  <a:pt x="65" y="101"/>
                  <a:pt x="66" y="101"/>
                </a:cubicBezTo>
                <a:cubicBezTo>
                  <a:pt x="76" y="104"/>
                  <a:pt x="86" y="107"/>
                  <a:pt x="95" y="110"/>
                </a:cubicBezTo>
                <a:cubicBezTo>
                  <a:pt x="100" y="112"/>
                  <a:pt x="106" y="113"/>
                  <a:pt x="111" y="115"/>
                </a:cubicBezTo>
                <a:cubicBezTo>
                  <a:pt x="114" y="117"/>
                  <a:pt x="117" y="118"/>
                  <a:pt x="120" y="119"/>
                </a:cubicBezTo>
                <a:cubicBezTo>
                  <a:pt x="121" y="120"/>
                  <a:pt x="126" y="122"/>
                  <a:pt x="122" y="121"/>
                </a:cubicBezTo>
                <a:cubicBezTo>
                  <a:pt x="112" y="118"/>
                  <a:pt x="102" y="114"/>
                  <a:pt x="92" y="111"/>
                </a:cubicBezTo>
                <a:cubicBezTo>
                  <a:pt x="87" y="110"/>
                  <a:pt x="81" y="109"/>
                  <a:pt x="76" y="107"/>
                </a:cubicBezTo>
                <a:cubicBezTo>
                  <a:pt x="72" y="105"/>
                  <a:pt x="67" y="104"/>
                  <a:pt x="63" y="102"/>
                </a:cubicBezTo>
                <a:cubicBezTo>
                  <a:pt x="63" y="102"/>
                  <a:pt x="63" y="102"/>
                  <a:pt x="62" y="102"/>
                </a:cubicBezTo>
                <a:close/>
                <a:moveTo>
                  <a:pt x="64" y="97"/>
                </a:moveTo>
                <a:cubicBezTo>
                  <a:pt x="64" y="96"/>
                  <a:pt x="64" y="95"/>
                  <a:pt x="65" y="95"/>
                </a:cubicBezTo>
                <a:cubicBezTo>
                  <a:pt x="72" y="98"/>
                  <a:pt x="80" y="100"/>
                  <a:pt x="88" y="102"/>
                </a:cubicBezTo>
                <a:cubicBezTo>
                  <a:pt x="92" y="103"/>
                  <a:pt x="95" y="104"/>
                  <a:pt x="99" y="106"/>
                </a:cubicBezTo>
                <a:cubicBezTo>
                  <a:pt x="105" y="108"/>
                  <a:pt x="111" y="110"/>
                  <a:pt x="118" y="112"/>
                </a:cubicBezTo>
                <a:cubicBezTo>
                  <a:pt x="120" y="113"/>
                  <a:pt x="121" y="113"/>
                  <a:pt x="121" y="113"/>
                </a:cubicBezTo>
                <a:cubicBezTo>
                  <a:pt x="121" y="113"/>
                  <a:pt x="121" y="113"/>
                  <a:pt x="121" y="114"/>
                </a:cubicBezTo>
                <a:cubicBezTo>
                  <a:pt x="121" y="114"/>
                  <a:pt x="118" y="113"/>
                  <a:pt x="116" y="112"/>
                </a:cubicBezTo>
                <a:cubicBezTo>
                  <a:pt x="113" y="112"/>
                  <a:pt x="110" y="111"/>
                  <a:pt x="107" y="110"/>
                </a:cubicBezTo>
                <a:cubicBezTo>
                  <a:pt x="92" y="106"/>
                  <a:pt x="78" y="102"/>
                  <a:pt x="64" y="97"/>
                </a:cubicBezTo>
                <a:close/>
                <a:moveTo>
                  <a:pt x="66" y="95"/>
                </a:moveTo>
                <a:cubicBezTo>
                  <a:pt x="67" y="95"/>
                  <a:pt x="68" y="95"/>
                  <a:pt x="69" y="96"/>
                </a:cubicBezTo>
                <a:cubicBezTo>
                  <a:pt x="70" y="96"/>
                  <a:pt x="71" y="96"/>
                  <a:pt x="71" y="96"/>
                </a:cubicBezTo>
                <a:cubicBezTo>
                  <a:pt x="70" y="96"/>
                  <a:pt x="68" y="95"/>
                  <a:pt x="66" y="95"/>
                </a:cubicBezTo>
                <a:close/>
                <a:moveTo>
                  <a:pt x="65" y="94"/>
                </a:moveTo>
                <a:cubicBezTo>
                  <a:pt x="65" y="93"/>
                  <a:pt x="66" y="93"/>
                  <a:pt x="66" y="92"/>
                </a:cubicBezTo>
                <a:cubicBezTo>
                  <a:pt x="68" y="92"/>
                  <a:pt x="70" y="93"/>
                  <a:pt x="72" y="94"/>
                </a:cubicBezTo>
                <a:cubicBezTo>
                  <a:pt x="74" y="94"/>
                  <a:pt x="75" y="95"/>
                  <a:pt x="76" y="96"/>
                </a:cubicBezTo>
                <a:cubicBezTo>
                  <a:pt x="78" y="97"/>
                  <a:pt x="81" y="98"/>
                  <a:pt x="84" y="99"/>
                </a:cubicBezTo>
                <a:cubicBezTo>
                  <a:pt x="91" y="100"/>
                  <a:pt x="99" y="103"/>
                  <a:pt x="106" y="105"/>
                </a:cubicBezTo>
                <a:cubicBezTo>
                  <a:pt x="109" y="106"/>
                  <a:pt x="112" y="107"/>
                  <a:pt x="116" y="108"/>
                </a:cubicBezTo>
                <a:cubicBezTo>
                  <a:pt x="117" y="109"/>
                  <a:pt x="119" y="109"/>
                  <a:pt x="120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18" y="110"/>
                  <a:pt x="116" y="109"/>
                  <a:pt x="114" y="109"/>
                </a:cubicBezTo>
                <a:cubicBezTo>
                  <a:pt x="107" y="107"/>
                  <a:pt x="100" y="104"/>
                  <a:pt x="93" y="102"/>
                </a:cubicBezTo>
                <a:cubicBezTo>
                  <a:pt x="92" y="102"/>
                  <a:pt x="92" y="102"/>
                  <a:pt x="91" y="102"/>
                </a:cubicBezTo>
                <a:cubicBezTo>
                  <a:pt x="86" y="100"/>
                  <a:pt x="81" y="99"/>
                  <a:pt x="76" y="98"/>
                </a:cubicBezTo>
                <a:cubicBezTo>
                  <a:pt x="72" y="96"/>
                  <a:pt x="69" y="94"/>
                  <a:pt x="65" y="94"/>
                </a:cubicBezTo>
                <a:close/>
                <a:moveTo>
                  <a:pt x="66" y="80"/>
                </a:moveTo>
                <a:cubicBezTo>
                  <a:pt x="69" y="80"/>
                  <a:pt x="71" y="81"/>
                  <a:pt x="74" y="82"/>
                </a:cubicBezTo>
                <a:cubicBezTo>
                  <a:pt x="90" y="86"/>
                  <a:pt x="106" y="92"/>
                  <a:pt x="122" y="96"/>
                </a:cubicBezTo>
                <a:cubicBezTo>
                  <a:pt x="121" y="97"/>
                  <a:pt x="121" y="97"/>
                  <a:pt x="120" y="98"/>
                </a:cubicBezTo>
                <a:cubicBezTo>
                  <a:pt x="113" y="95"/>
                  <a:pt x="104" y="93"/>
                  <a:pt x="97" y="91"/>
                </a:cubicBezTo>
                <a:cubicBezTo>
                  <a:pt x="87" y="89"/>
                  <a:pt x="77" y="87"/>
                  <a:pt x="68" y="83"/>
                </a:cubicBezTo>
                <a:cubicBezTo>
                  <a:pt x="68" y="83"/>
                  <a:pt x="68" y="84"/>
                  <a:pt x="68" y="84"/>
                </a:cubicBezTo>
                <a:cubicBezTo>
                  <a:pt x="76" y="89"/>
                  <a:pt x="85" y="91"/>
                  <a:pt x="94" y="94"/>
                </a:cubicBezTo>
                <a:cubicBezTo>
                  <a:pt x="101" y="97"/>
                  <a:pt x="110" y="101"/>
                  <a:pt x="118" y="101"/>
                </a:cubicBezTo>
                <a:cubicBezTo>
                  <a:pt x="109" y="101"/>
                  <a:pt x="99" y="98"/>
                  <a:pt x="90" y="95"/>
                </a:cubicBezTo>
                <a:cubicBezTo>
                  <a:pt x="87" y="94"/>
                  <a:pt x="84" y="93"/>
                  <a:pt x="81" y="92"/>
                </a:cubicBezTo>
                <a:cubicBezTo>
                  <a:pt x="76" y="91"/>
                  <a:pt x="72" y="89"/>
                  <a:pt x="67" y="88"/>
                </a:cubicBezTo>
                <a:cubicBezTo>
                  <a:pt x="67" y="88"/>
                  <a:pt x="67" y="88"/>
                  <a:pt x="67" y="88"/>
                </a:cubicBezTo>
                <a:cubicBezTo>
                  <a:pt x="68" y="85"/>
                  <a:pt x="68" y="81"/>
                  <a:pt x="66" y="80"/>
                </a:cubicBezTo>
                <a:close/>
                <a:moveTo>
                  <a:pt x="50" y="75"/>
                </a:moveTo>
                <a:cubicBezTo>
                  <a:pt x="46" y="74"/>
                  <a:pt x="43" y="73"/>
                  <a:pt x="39" y="72"/>
                </a:cubicBezTo>
                <a:cubicBezTo>
                  <a:pt x="38" y="71"/>
                  <a:pt x="29" y="69"/>
                  <a:pt x="34" y="70"/>
                </a:cubicBezTo>
                <a:cubicBezTo>
                  <a:pt x="50" y="71"/>
                  <a:pt x="67" y="78"/>
                  <a:pt x="83" y="83"/>
                </a:cubicBezTo>
                <a:cubicBezTo>
                  <a:pt x="91" y="86"/>
                  <a:pt x="99" y="89"/>
                  <a:pt x="107" y="90"/>
                </a:cubicBezTo>
                <a:cubicBezTo>
                  <a:pt x="112" y="92"/>
                  <a:pt x="117" y="92"/>
                  <a:pt x="121" y="95"/>
                </a:cubicBezTo>
                <a:cubicBezTo>
                  <a:pt x="105" y="91"/>
                  <a:pt x="90" y="86"/>
                  <a:pt x="74" y="81"/>
                </a:cubicBezTo>
                <a:cubicBezTo>
                  <a:pt x="66" y="79"/>
                  <a:pt x="58" y="77"/>
                  <a:pt x="50" y="75"/>
                </a:cubicBezTo>
                <a:close/>
                <a:moveTo>
                  <a:pt x="45" y="78"/>
                </a:moveTo>
                <a:cubicBezTo>
                  <a:pt x="42" y="77"/>
                  <a:pt x="39" y="76"/>
                  <a:pt x="37" y="75"/>
                </a:cubicBezTo>
                <a:cubicBezTo>
                  <a:pt x="35" y="74"/>
                  <a:pt x="34" y="74"/>
                  <a:pt x="32" y="73"/>
                </a:cubicBezTo>
                <a:cubicBezTo>
                  <a:pt x="31" y="72"/>
                  <a:pt x="31" y="72"/>
                  <a:pt x="33" y="73"/>
                </a:cubicBezTo>
                <a:cubicBezTo>
                  <a:pt x="37" y="74"/>
                  <a:pt x="42" y="76"/>
                  <a:pt x="47" y="77"/>
                </a:cubicBezTo>
                <a:cubicBezTo>
                  <a:pt x="52" y="78"/>
                  <a:pt x="56" y="79"/>
                  <a:pt x="61" y="80"/>
                </a:cubicBezTo>
                <a:cubicBezTo>
                  <a:pt x="61" y="80"/>
                  <a:pt x="60" y="81"/>
                  <a:pt x="60" y="81"/>
                </a:cubicBezTo>
                <a:cubicBezTo>
                  <a:pt x="55" y="80"/>
                  <a:pt x="50" y="79"/>
                  <a:pt x="45" y="78"/>
                </a:cubicBezTo>
                <a:close/>
                <a:moveTo>
                  <a:pt x="40" y="83"/>
                </a:moveTo>
                <a:cubicBezTo>
                  <a:pt x="39" y="82"/>
                  <a:pt x="37" y="82"/>
                  <a:pt x="35" y="81"/>
                </a:cubicBezTo>
                <a:cubicBezTo>
                  <a:pt x="34" y="81"/>
                  <a:pt x="26" y="78"/>
                  <a:pt x="31" y="79"/>
                </a:cubicBezTo>
                <a:cubicBezTo>
                  <a:pt x="34" y="80"/>
                  <a:pt x="38" y="81"/>
                  <a:pt x="42" y="82"/>
                </a:cubicBezTo>
                <a:cubicBezTo>
                  <a:pt x="41" y="82"/>
                  <a:pt x="41" y="83"/>
                  <a:pt x="40" y="83"/>
                </a:cubicBezTo>
                <a:close/>
                <a:moveTo>
                  <a:pt x="38" y="87"/>
                </a:moveTo>
                <a:cubicBezTo>
                  <a:pt x="36" y="86"/>
                  <a:pt x="34" y="85"/>
                  <a:pt x="32" y="84"/>
                </a:cubicBezTo>
                <a:cubicBezTo>
                  <a:pt x="31" y="83"/>
                  <a:pt x="26" y="80"/>
                  <a:pt x="29" y="81"/>
                </a:cubicBezTo>
                <a:cubicBezTo>
                  <a:pt x="33" y="82"/>
                  <a:pt x="36" y="84"/>
                  <a:pt x="40" y="84"/>
                </a:cubicBezTo>
                <a:cubicBezTo>
                  <a:pt x="39" y="85"/>
                  <a:pt x="39" y="86"/>
                  <a:pt x="38" y="87"/>
                </a:cubicBezTo>
                <a:close/>
                <a:moveTo>
                  <a:pt x="36" y="90"/>
                </a:moveTo>
                <a:cubicBezTo>
                  <a:pt x="34" y="89"/>
                  <a:pt x="32" y="88"/>
                  <a:pt x="29" y="87"/>
                </a:cubicBezTo>
                <a:cubicBezTo>
                  <a:pt x="28" y="86"/>
                  <a:pt x="23" y="84"/>
                  <a:pt x="27" y="86"/>
                </a:cubicBezTo>
                <a:cubicBezTo>
                  <a:pt x="31" y="86"/>
                  <a:pt x="34" y="87"/>
                  <a:pt x="37" y="88"/>
                </a:cubicBezTo>
                <a:cubicBezTo>
                  <a:pt x="37" y="88"/>
                  <a:pt x="37" y="88"/>
                  <a:pt x="37" y="89"/>
                </a:cubicBezTo>
                <a:cubicBezTo>
                  <a:pt x="37" y="89"/>
                  <a:pt x="36" y="90"/>
                  <a:pt x="36" y="90"/>
                </a:cubicBezTo>
                <a:close/>
                <a:moveTo>
                  <a:pt x="34" y="94"/>
                </a:moveTo>
                <a:cubicBezTo>
                  <a:pt x="31" y="92"/>
                  <a:pt x="28" y="91"/>
                  <a:pt x="25" y="89"/>
                </a:cubicBezTo>
                <a:cubicBezTo>
                  <a:pt x="26" y="90"/>
                  <a:pt x="31" y="90"/>
                  <a:pt x="32" y="91"/>
                </a:cubicBezTo>
                <a:cubicBezTo>
                  <a:pt x="33" y="91"/>
                  <a:pt x="34" y="91"/>
                  <a:pt x="36" y="91"/>
                </a:cubicBezTo>
                <a:cubicBezTo>
                  <a:pt x="35" y="92"/>
                  <a:pt x="34" y="93"/>
                  <a:pt x="34" y="94"/>
                </a:cubicBezTo>
                <a:close/>
                <a:moveTo>
                  <a:pt x="32" y="97"/>
                </a:moveTo>
                <a:cubicBezTo>
                  <a:pt x="30" y="97"/>
                  <a:pt x="29" y="96"/>
                  <a:pt x="27" y="95"/>
                </a:cubicBezTo>
                <a:cubicBezTo>
                  <a:pt x="26" y="94"/>
                  <a:pt x="21" y="92"/>
                  <a:pt x="25" y="93"/>
                </a:cubicBezTo>
                <a:cubicBezTo>
                  <a:pt x="28" y="94"/>
                  <a:pt x="30" y="95"/>
                  <a:pt x="33" y="95"/>
                </a:cubicBezTo>
                <a:cubicBezTo>
                  <a:pt x="33" y="96"/>
                  <a:pt x="32" y="97"/>
                  <a:pt x="32" y="97"/>
                </a:cubicBezTo>
                <a:close/>
                <a:moveTo>
                  <a:pt x="30" y="100"/>
                </a:moveTo>
                <a:cubicBezTo>
                  <a:pt x="29" y="99"/>
                  <a:pt x="28" y="98"/>
                  <a:pt x="27" y="98"/>
                </a:cubicBezTo>
                <a:cubicBezTo>
                  <a:pt x="26" y="98"/>
                  <a:pt x="22" y="96"/>
                  <a:pt x="26" y="97"/>
                </a:cubicBezTo>
                <a:cubicBezTo>
                  <a:pt x="27" y="98"/>
                  <a:pt x="29" y="98"/>
                  <a:pt x="31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99"/>
                  <a:pt x="30" y="99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lose/>
                <a:moveTo>
                  <a:pt x="25" y="101"/>
                </a:moveTo>
                <a:cubicBezTo>
                  <a:pt x="24" y="100"/>
                  <a:pt x="24" y="100"/>
                  <a:pt x="25" y="99"/>
                </a:cubicBezTo>
                <a:cubicBezTo>
                  <a:pt x="27" y="100"/>
                  <a:pt x="28" y="100"/>
                  <a:pt x="30" y="100"/>
                </a:cubicBezTo>
                <a:cubicBezTo>
                  <a:pt x="29" y="101"/>
                  <a:pt x="28" y="101"/>
                  <a:pt x="28" y="102"/>
                </a:cubicBezTo>
                <a:cubicBezTo>
                  <a:pt x="27" y="101"/>
                  <a:pt x="26" y="101"/>
                  <a:pt x="25" y="101"/>
                </a:cubicBezTo>
                <a:close/>
                <a:moveTo>
                  <a:pt x="27" y="103"/>
                </a:moveTo>
                <a:cubicBezTo>
                  <a:pt x="26" y="103"/>
                  <a:pt x="26" y="104"/>
                  <a:pt x="25" y="104"/>
                </a:cubicBezTo>
                <a:cubicBezTo>
                  <a:pt x="25" y="104"/>
                  <a:pt x="24" y="103"/>
                  <a:pt x="23" y="102"/>
                </a:cubicBezTo>
                <a:cubicBezTo>
                  <a:pt x="24" y="102"/>
                  <a:pt x="26" y="102"/>
                  <a:pt x="27" y="103"/>
                </a:cubicBezTo>
                <a:close/>
                <a:moveTo>
                  <a:pt x="23" y="107"/>
                </a:moveTo>
                <a:cubicBezTo>
                  <a:pt x="22" y="105"/>
                  <a:pt x="23" y="105"/>
                  <a:pt x="24" y="105"/>
                </a:cubicBezTo>
                <a:cubicBezTo>
                  <a:pt x="24" y="105"/>
                  <a:pt x="24" y="105"/>
                  <a:pt x="24" y="106"/>
                </a:cubicBezTo>
                <a:cubicBezTo>
                  <a:pt x="24" y="106"/>
                  <a:pt x="23" y="107"/>
                  <a:pt x="23" y="107"/>
                </a:cubicBezTo>
                <a:close/>
                <a:moveTo>
                  <a:pt x="22" y="108"/>
                </a:moveTo>
                <a:cubicBezTo>
                  <a:pt x="22" y="109"/>
                  <a:pt x="22" y="109"/>
                  <a:pt x="21" y="110"/>
                </a:cubicBezTo>
                <a:cubicBezTo>
                  <a:pt x="21" y="109"/>
                  <a:pt x="21" y="108"/>
                  <a:pt x="21" y="108"/>
                </a:cubicBezTo>
                <a:cubicBezTo>
                  <a:pt x="22" y="108"/>
                  <a:pt x="22" y="108"/>
                  <a:pt x="22" y="108"/>
                </a:cubicBezTo>
                <a:close/>
                <a:moveTo>
                  <a:pt x="21" y="111"/>
                </a:moveTo>
                <a:cubicBezTo>
                  <a:pt x="21" y="111"/>
                  <a:pt x="20" y="112"/>
                  <a:pt x="20" y="112"/>
                </a:cubicBezTo>
                <a:cubicBezTo>
                  <a:pt x="20" y="112"/>
                  <a:pt x="20" y="112"/>
                  <a:pt x="20" y="111"/>
                </a:cubicBezTo>
                <a:cubicBezTo>
                  <a:pt x="20" y="111"/>
                  <a:pt x="20" y="110"/>
                  <a:pt x="20" y="109"/>
                </a:cubicBezTo>
                <a:cubicBezTo>
                  <a:pt x="20" y="110"/>
                  <a:pt x="21" y="110"/>
                  <a:pt x="21" y="111"/>
                </a:cubicBezTo>
                <a:close/>
                <a:moveTo>
                  <a:pt x="20" y="107"/>
                </a:moveTo>
                <a:cubicBezTo>
                  <a:pt x="21" y="102"/>
                  <a:pt x="21" y="97"/>
                  <a:pt x="22" y="92"/>
                </a:cubicBezTo>
                <a:cubicBezTo>
                  <a:pt x="22" y="92"/>
                  <a:pt x="22" y="92"/>
                  <a:pt x="22" y="92"/>
                </a:cubicBezTo>
                <a:cubicBezTo>
                  <a:pt x="24" y="94"/>
                  <a:pt x="27" y="96"/>
                  <a:pt x="29" y="97"/>
                </a:cubicBezTo>
                <a:cubicBezTo>
                  <a:pt x="33" y="99"/>
                  <a:pt x="28" y="97"/>
                  <a:pt x="27" y="97"/>
                </a:cubicBezTo>
                <a:cubicBezTo>
                  <a:pt x="26" y="97"/>
                  <a:pt x="25" y="96"/>
                  <a:pt x="23" y="96"/>
                </a:cubicBezTo>
                <a:cubicBezTo>
                  <a:pt x="23" y="96"/>
                  <a:pt x="23" y="96"/>
                  <a:pt x="23" y="97"/>
                </a:cubicBezTo>
                <a:cubicBezTo>
                  <a:pt x="25" y="98"/>
                  <a:pt x="27" y="98"/>
                  <a:pt x="29" y="99"/>
                </a:cubicBezTo>
                <a:cubicBezTo>
                  <a:pt x="27" y="99"/>
                  <a:pt x="24" y="99"/>
                  <a:pt x="23" y="99"/>
                </a:cubicBezTo>
                <a:cubicBezTo>
                  <a:pt x="22" y="99"/>
                  <a:pt x="22" y="99"/>
                  <a:pt x="22" y="99"/>
                </a:cubicBezTo>
                <a:cubicBezTo>
                  <a:pt x="23" y="100"/>
                  <a:pt x="24" y="101"/>
                  <a:pt x="25" y="101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23" y="101"/>
                  <a:pt x="24" y="101"/>
                  <a:pt x="22" y="101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2" y="103"/>
                  <a:pt x="23" y="103"/>
                  <a:pt x="24" y="104"/>
                </a:cubicBezTo>
                <a:cubicBezTo>
                  <a:pt x="25" y="105"/>
                  <a:pt x="22" y="104"/>
                  <a:pt x="2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1" y="106"/>
                  <a:pt x="23" y="107"/>
                  <a:pt x="20" y="107"/>
                </a:cubicBezTo>
                <a:close/>
                <a:moveTo>
                  <a:pt x="22" y="92"/>
                </a:moveTo>
                <a:cubicBezTo>
                  <a:pt x="23" y="91"/>
                  <a:pt x="23" y="90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5" y="90"/>
                  <a:pt x="26" y="91"/>
                  <a:pt x="28" y="92"/>
                </a:cubicBezTo>
                <a:cubicBezTo>
                  <a:pt x="29" y="92"/>
                  <a:pt x="32" y="94"/>
                  <a:pt x="33" y="94"/>
                </a:cubicBezTo>
                <a:cubicBezTo>
                  <a:pt x="29" y="94"/>
                  <a:pt x="26" y="92"/>
                  <a:pt x="23" y="91"/>
                </a:cubicBezTo>
                <a:cubicBezTo>
                  <a:pt x="23" y="91"/>
                  <a:pt x="22" y="91"/>
                  <a:pt x="22" y="92"/>
                </a:cubicBezTo>
                <a:close/>
                <a:moveTo>
                  <a:pt x="23" y="88"/>
                </a:moveTo>
                <a:cubicBezTo>
                  <a:pt x="23" y="87"/>
                  <a:pt x="24" y="86"/>
                  <a:pt x="24" y="85"/>
                </a:cubicBezTo>
                <a:cubicBezTo>
                  <a:pt x="26" y="86"/>
                  <a:pt x="28" y="87"/>
                  <a:pt x="30" y="88"/>
                </a:cubicBezTo>
                <a:cubicBezTo>
                  <a:pt x="32" y="89"/>
                  <a:pt x="34" y="90"/>
                  <a:pt x="35" y="90"/>
                </a:cubicBezTo>
                <a:cubicBezTo>
                  <a:pt x="31" y="90"/>
                  <a:pt x="27" y="88"/>
                  <a:pt x="23" y="88"/>
                </a:cubicBezTo>
                <a:cubicBezTo>
                  <a:pt x="23" y="88"/>
                  <a:pt x="23" y="88"/>
                  <a:pt x="23" y="88"/>
                </a:cubicBezTo>
                <a:close/>
                <a:moveTo>
                  <a:pt x="24" y="84"/>
                </a:moveTo>
                <a:cubicBezTo>
                  <a:pt x="25" y="81"/>
                  <a:pt x="26" y="79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32" y="78"/>
                  <a:pt x="37" y="80"/>
                  <a:pt x="42" y="81"/>
                </a:cubicBezTo>
                <a:cubicBezTo>
                  <a:pt x="37" y="80"/>
                  <a:pt x="32" y="79"/>
                  <a:pt x="28" y="78"/>
                </a:cubicBezTo>
                <a:cubicBezTo>
                  <a:pt x="27" y="78"/>
                  <a:pt x="27" y="78"/>
                  <a:pt x="27" y="79"/>
                </a:cubicBezTo>
                <a:cubicBezTo>
                  <a:pt x="29" y="80"/>
                  <a:pt x="31" y="81"/>
                  <a:pt x="33" y="81"/>
                </a:cubicBezTo>
                <a:cubicBezTo>
                  <a:pt x="34" y="81"/>
                  <a:pt x="41" y="84"/>
                  <a:pt x="38" y="83"/>
                </a:cubicBezTo>
                <a:cubicBezTo>
                  <a:pt x="34" y="82"/>
                  <a:pt x="30" y="80"/>
                  <a:pt x="26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30" y="83"/>
                  <a:pt x="34" y="85"/>
                  <a:pt x="38" y="87"/>
                </a:cubicBezTo>
                <a:cubicBezTo>
                  <a:pt x="36" y="86"/>
                  <a:pt x="33" y="86"/>
                  <a:pt x="31" y="86"/>
                </a:cubicBezTo>
                <a:cubicBezTo>
                  <a:pt x="29" y="85"/>
                  <a:pt x="27" y="85"/>
                  <a:pt x="24" y="84"/>
                </a:cubicBezTo>
                <a:close/>
                <a:moveTo>
                  <a:pt x="27" y="76"/>
                </a:moveTo>
                <a:cubicBezTo>
                  <a:pt x="29" y="72"/>
                  <a:pt x="31" y="68"/>
                  <a:pt x="33" y="65"/>
                </a:cubicBezTo>
                <a:cubicBezTo>
                  <a:pt x="40" y="68"/>
                  <a:pt x="48" y="70"/>
                  <a:pt x="55" y="72"/>
                </a:cubicBezTo>
                <a:cubicBezTo>
                  <a:pt x="64" y="75"/>
                  <a:pt x="72" y="78"/>
                  <a:pt x="80" y="80"/>
                </a:cubicBezTo>
                <a:cubicBezTo>
                  <a:pt x="89" y="83"/>
                  <a:pt x="97" y="86"/>
                  <a:pt x="106" y="88"/>
                </a:cubicBezTo>
                <a:cubicBezTo>
                  <a:pt x="110" y="90"/>
                  <a:pt x="115" y="91"/>
                  <a:pt x="119" y="92"/>
                </a:cubicBezTo>
                <a:cubicBezTo>
                  <a:pt x="121" y="93"/>
                  <a:pt x="124" y="93"/>
                  <a:pt x="126" y="94"/>
                </a:cubicBezTo>
                <a:cubicBezTo>
                  <a:pt x="125" y="94"/>
                  <a:pt x="124" y="95"/>
                  <a:pt x="123" y="95"/>
                </a:cubicBezTo>
                <a:cubicBezTo>
                  <a:pt x="119" y="92"/>
                  <a:pt x="113" y="91"/>
                  <a:pt x="108" y="90"/>
                </a:cubicBezTo>
                <a:cubicBezTo>
                  <a:pt x="99" y="88"/>
                  <a:pt x="90" y="85"/>
                  <a:pt x="81" y="82"/>
                </a:cubicBezTo>
                <a:cubicBezTo>
                  <a:pt x="72" y="79"/>
                  <a:pt x="63" y="76"/>
                  <a:pt x="53" y="73"/>
                </a:cubicBezTo>
                <a:cubicBezTo>
                  <a:pt x="46" y="71"/>
                  <a:pt x="38" y="69"/>
                  <a:pt x="31" y="69"/>
                </a:cubicBezTo>
                <a:cubicBezTo>
                  <a:pt x="30" y="69"/>
                  <a:pt x="30" y="69"/>
                  <a:pt x="31" y="70"/>
                </a:cubicBezTo>
                <a:cubicBezTo>
                  <a:pt x="36" y="73"/>
                  <a:pt x="44" y="74"/>
                  <a:pt x="50" y="75"/>
                </a:cubicBezTo>
                <a:cubicBezTo>
                  <a:pt x="54" y="77"/>
                  <a:pt x="59" y="78"/>
                  <a:pt x="63" y="79"/>
                </a:cubicBezTo>
                <a:cubicBezTo>
                  <a:pt x="63" y="79"/>
                  <a:pt x="62" y="79"/>
                  <a:pt x="62" y="79"/>
                </a:cubicBezTo>
                <a:cubicBezTo>
                  <a:pt x="56" y="78"/>
                  <a:pt x="50" y="77"/>
                  <a:pt x="44" y="75"/>
                </a:cubicBezTo>
                <a:cubicBezTo>
                  <a:pt x="39" y="74"/>
                  <a:pt x="34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7" y="77"/>
                  <a:pt x="46" y="79"/>
                  <a:pt x="55" y="81"/>
                </a:cubicBezTo>
                <a:cubicBezTo>
                  <a:pt x="54" y="81"/>
                  <a:pt x="53" y="81"/>
                  <a:pt x="52" y="80"/>
                </a:cubicBezTo>
                <a:cubicBezTo>
                  <a:pt x="49" y="80"/>
                  <a:pt x="46" y="79"/>
                  <a:pt x="44" y="78"/>
                </a:cubicBezTo>
                <a:cubicBezTo>
                  <a:pt x="38" y="77"/>
                  <a:pt x="33" y="77"/>
                  <a:pt x="28" y="76"/>
                </a:cubicBezTo>
                <a:cubicBezTo>
                  <a:pt x="28" y="76"/>
                  <a:pt x="27" y="76"/>
                  <a:pt x="27" y="76"/>
                </a:cubicBezTo>
                <a:close/>
                <a:moveTo>
                  <a:pt x="148" y="65"/>
                </a:moveTo>
                <a:cubicBezTo>
                  <a:pt x="147" y="65"/>
                  <a:pt x="147" y="65"/>
                  <a:pt x="147" y="65"/>
                </a:cubicBezTo>
                <a:cubicBezTo>
                  <a:pt x="143" y="64"/>
                  <a:pt x="140" y="62"/>
                  <a:pt x="136" y="62"/>
                </a:cubicBezTo>
                <a:cubicBezTo>
                  <a:pt x="131" y="61"/>
                  <a:pt x="126" y="60"/>
                  <a:pt x="122" y="59"/>
                </a:cubicBezTo>
                <a:cubicBezTo>
                  <a:pt x="113" y="57"/>
                  <a:pt x="105" y="54"/>
                  <a:pt x="96" y="53"/>
                </a:cubicBezTo>
                <a:cubicBezTo>
                  <a:pt x="98" y="51"/>
                  <a:pt x="100" y="50"/>
                  <a:pt x="102" y="48"/>
                </a:cubicBezTo>
                <a:cubicBezTo>
                  <a:pt x="109" y="51"/>
                  <a:pt x="117" y="52"/>
                  <a:pt x="124" y="54"/>
                </a:cubicBezTo>
                <a:cubicBezTo>
                  <a:pt x="128" y="55"/>
                  <a:pt x="132" y="56"/>
                  <a:pt x="136" y="57"/>
                </a:cubicBezTo>
                <a:cubicBezTo>
                  <a:pt x="138" y="58"/>
                  <a:pt x="140" y="59"/>
                  <a:pt x="142" y="60"/>
                </a:cubicBezTo>
                <a:cubicBezTo>
                  <a:pt x="142" y="60"/>
                  <a:pt x="143" y="60"/>
                  <a:pt x="144" y="60"/>
                </a:cubicBezTo>
                <a:cubicBezTo>
                  <a:pt x="144" y="60"/>
                  <a:pt x="144" y="61"/>
                  <a:pt x="144" y="61"/>
                </a:cubicBezTo>
                <a:cubicBezTo>
                  <a:pt x="141" y="60"/>
                  <a:pt x="138" y="59"/>
                  <a:pt x="135" y="58"/>
                </a:cubicBezTo>
                <a:cubicBezTo>
                  <a:pt x="130" y="57"/>
                  <a:pt x="126" y="56"/>
                  <a:pt x="122" y="55"/>
                </a:cubicBezTo>
                <a:cubicBezTo>
                  <a:pt x="115" y="53"/>
                  <a:pt x="107" y="51"/>
                  <a:pt x="100" y="50"/>
                </a:cubicBezTo>
                <a:cubicBezTo>
                  <a:pt x="99" y="50"/>
                  <a:pt x="99" y="51"/>
                  <a:pt x="99" y="51"/>
                </a:cubicBezTo>
                <a:cubicBezTo>
                  <a:pt x="107" y="55"/>
                  <a:pt x="116" y="56"/>
                  <a:pt x="124" y="58"/>
                </a:cubicBezTo>
                <a:cubicBezTo>
                  <a:pt x="129" y="59"/>
                  <a:pt x="134" y="60"/>
                  <a:pt x="138" y="61"/>
                </a:cubicBezTo>
                <a:cubicBezTo>
                  <a:pt x="140" y="62"/>
                  <a:pt x="142" y="62"/>
                  <a:pt x="144" y="63"/>
                </a:cubicBezTo>
                <a:cubicBezTo>
                  <a:pt x="144" y="63"/>
                  <a:pt x="146" y="64"/>
                  <a:pt x="147" y="64"/>
                </a:cubicBezTo>
                <a:cubicBezTo>
                  <a:pt x="147" y="65"/>
                  <a:pt x="148" y="65"/>
                  <a:pt x="148" y="65"/>
                </a:cubicBezTo>
                <a:close/>
                <a:moveTo>
                  <a:pt x="103" y="47"/>
                </a:moveTo>
                <a:cubicBezTo>
                  <a:pt x="104" y="47"/>
                  <a:pt x="105" y="46"/>
                  <a:pt x="106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12" y="48"/>
                  <a:pt x="119" y="49"/>
                  <a:pt x="125" y="51"/>
                </a:cubicBezTo>
                <a:cubicBezTo>
                  <a:pt x="128" y="52"/>
                  <a:pt x="130" y="53"/>
                  <a:pt x="133" y="54"/>
                </a:cubicBezTo>
                <a:cubicBezTo>
                  <a:pt x="133" y="54"/>
                  <a:pt x="143" y="57"/>
                  <a:pt x="138" y="56"/>
                </a:cubicBezTo>
                <a:cubicBezTo>
                  <a:pt x="132" y="55"/>
                  <a:pt x="126" y="52"/>
                  <a:pt x="119" y="51"/>
                </a:cubicBezTo>
                <a:cubicBezTo>
                  <a:pt x="114" y="50"/>
                  <a:pt x="108" y="49"/>
                  <a:pt x="103" y="47"/>
                </a:cubicBezTo>
                <a:close/>
                <a:moveTo>
                  <a:pt x="107" y="45"/>
                </a:moveTo>
                <a:cubicBezTo>
                  <a:pt x="109" y="45"/>
                  <a:pt x="111" y="44"/>
                  <a:pt x="114" y="44"/>
                </a:cubicBezTo>
                <a:cubicBezTo>
                  <a:pt x="119" y="45"/>
                  <a:pt x="124" y="47"/>
                  <a:pt x="129" y="49"/>
                </a:cubicBezTo>
                <a:cubicBezTo>
                  <a:pt x="121" y="47"/>
                  <a:pt x="114" y="46"/>
                  <a:pt x="107" y="45"/>
                </a:cubicBezTo>
                <a:cubicBezTo>
                  <a:pt x="107" y="45"/>
                  <a:pt x="107" y="45"/>
                  <a:pt x="107" y="45"/>
                </a:cubicBezTo>
                <a:close/>
                <a:moveTo>
                  <a:pt x="138" y="55"/>
                </a:moveTo>
                <a:cubicBezTo>
                  <a:pt x="135" y="54"/>
                  <a:pt x="132" y="52"/>
                  <a:pt x="128" y="51"/>
                </a:cubicBezTo>
                <a:cubicBezTo>
                  <a:pt x="123" y="50"/>
                  <a:pt x="118" y="49"/>
                  <a:pt x="113" y="48"/>
                </a:cubicBezTo>
                <a:cubicBezTo>
                  <a:pt x="112" y="47"/>
                  <a:pt x="110" y="47"/>
                  <a:pt x="108" y="46"/>
                </a:cubicBezTo>
                <a:cubicBezTo>
                  <a:pt x="109" y="46"/>
                  <a:pt x="110" y="47"/>
                  <a:pt x="111" y="47"/>
                </a:cubicBezTo>
                <a:cubicBezTo>
                  <a:pt x="113" y="47"/>
                  <a:pt x="116" y="48"/>
                  <a:pt x="118" y="48"/>
                </a:cubicBezTo>
                <a:cubicBezTo>
                  <a:pt x="122" y="49"/>
                  <a:pt x="127" y="49"/>
                  <a:pt x="131" y="50"/>
                </a:cubicBezTo>
                <a:cubicBezTo>
                  <a:pt x="134" y="52"/>
                  <a:pt x="136" y="53"/>
                  <a:pt x="138" y="55"/>
                </a:cubicBezTo>
                <a:close/>
                <a:moveTo>
                  <a:pt x="143" y="59"/>
                </a:moveTo>
                <a:cubicBezTo>
                  <a:pt x="137" y="57"/>
                  <a:pt x="131" y="55"/>
                  <a:pt x="126" y="54"/>
                </a:cubicBezTo>
                <a:cubicBezTo>
                  <a:pt x="120" y="52"/>
                  <a:pt x="114" y="51"/>
                  <a:pt x="108" y="49"/>
                </a:cubicBezTo>
                <a:cubicBezTo>
                  <a:pt x="109" y="50"/>
                  <a:pt x="110" y="50"/>
                  <a:pt x="110" y="50"/>
                </a:cubicBezTo>
                <a:cubicBezTo>
                  <a:pt x="114" y="50"/>
                  <a:pt x="117" y="51"/>
                  <a:pt x="121" y="52"/>
                </a:cubicBezTo>
                <a:cubicBezTo>
                  <a:pt x="127" y="54"/>
                  <a:pt x="134" y="56"/>
                  <a:pt x="141" y="57"/>
                </a:cubicBezTo>
                <a:cubicBezTo>
                  <a:pt x="141" y="58"/>
                  <a:pt x="142" y="58"/>
                  <a:pt x="143" y="59"/>
                </a:cubicBezTo>
                <a:close/>
                <a:moveTo>
                  <a:pt x="146" y="63"/>
                </a:moveTo>
                <a:cubicBezTo>
                  <a:pt x="132" y="57"/>
                  <a:pt x="115" y="58"/>
                  <a:pt x="101" y="51"/>
                </a:cubicBezTo>
                <a:cubicBezTo>
                  <a:pt x="104" y="52"/>
                  <a:pt x="109" y="53"/>
                  <a:pt x="113" y="54"/>
                </a:cubicBezTo>
                <a:cubicBezTo>
                  <a:pt x="118" y="55"/>
                  <a:pt x="123" y="56"/>
                  <a:pt x="127" y="57"/>
                </a:cubicBezTo>
                <a:cubicBezTo>
                  <a:pt x="131" y="58"/>
                  <a:pt x="136" y="59"/>
                  <a:pt x="140" y="60"/>
                </a:cubicBezTo>
                <a:cubicBezTo>
                  <a:pt x="141" y="61"/>
                  <a:pt x="143" y="62"/>
                  <a:pt x="145" y="62"/>
                </a:cubicBezTo>
                <a:cubicBezTo>
                  <a:pt x="145" y="62"/>
                  <a:pt x="145" y="62"/>
                  <a:pt x="146" y="63"/>
                </a:cubicBezTo>
                <a:cubicBezTo>
                  <a:pt x="146" y="63"/>
                  <a:pt x="146" y="63"/>
                  <a:pt x="146" y="63"/>
                </a:cubicBezTo>
                <a:close/>
                <a:moveTo>
                  <a:pt x="150" y="69"/>
                </a:moveTo>
                <a:cubicBezTo>
                  <a:pt x="140" y="67"/>
                  <a:pt x="131" y="64"/>
                  <a:pt x="122" y="62"/>
                </a:cubicBezTo>
                <a:cubicBezTo>
                  <a:pt x="113" y="60"/>
                  <a:pt x="104" y="58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5"/>
                  <a:pt x="95" y="54"/>
                  <a:pt x="96" y="54"/>
                </a:cubicBezTo>
                <a:cubicBezTo>
                  <a:pt x="107" y="55"/>
                  <a:pt x="118" y="59"/>
                  <a:pt x="128" y="61"/>
                </a:cubicBezTo>
                <a:cubicBezTo>
                  <a:pt x="133" y="62"/>
                  <a:pt x="137" y="63"/>
                  <a:pt x="141" y="64"/>
                </a:cubicBezTo>
                <a:cubicBezTo>
                  <a:pt x="144" y="65"/>
                  <a:pt x="146" y="66"/>
                  <a:pt x="148" y="66"/>
                </a:cubicBezTo>
                <a:cubicBezTo>
                  <a:pt x="149" y="67"/>
                  <a:pt x="149" y="68"/>
                  <a:pt x="150" y="69"/>
                </a:cubicBezTo>
                <a:close/>
                <a:moveTo>
                  <a:pt x="81" y="41"/>
                </a:moveTo>
                <a:cubicBezTo>
                  <a:pt x="79" y="39"/>
                  <a:pt x="76" y="37"/>
                  <a:pt x="74" y="35"/>
                </a:cubicBezTo>
                <a:cubicBezTo>
                  <a:pt x="73" y="35"/>
                  <a:pt x="73" y="35"/>
                  <a:pt x="72" y="34"/>
                </a:cubicBezTo>
                <a:cubicBezTo>
                  <a:pt x="76" y="36"/>
                  <a:pt x="79" y="38"/>
                  <a:pt x="82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1" y="40"/>
                  <a:pt x="81" y="41"/>
                  <a:pt x="81" y="41"/>
                </a:cubicBezTo>
                <a:cubicBezTo>
                  <a:pt x="81" y="41"/>
                  <a:pt x="81" y="41"/>
                  <a:pt x="81" y="41"/>
                </a:cubicBezTo>
                <a:close/>
                <a:moveTo>
                  <a:pt x="81" y="41"/>
                </a:moveTo>
                <a:cubicBezTo>
                  <a:pt x="80" y="42"/>
                  <a:pt x="80" y="42"/>
                  <a:pt x="80" y="43"/>
                </a:cubicBezTo>
                <a:cubicBezTo>
                  <a:pt x="78" y="41"/>
                  <a:pt x="75" y="39"/>
                  <a:pt x="72" y="37"/>
                </a:cubicBezTo>
                <a:cubicBezTo>
                  <a:pt x="75" y="39"/>
                  <a:pt x="78" y="40"/>
                  <a:pt x="81" y="41"/>
                </a:cubicBezTo>
                <a:cubicBezTo>
                  <a:pt x="81" y="41"/>
                  <a:pt x="81" y="41"/>
                  <a:pt x="81" y="41"/>
                </a:cubicBezTo>
                <a:close/>
                <a:moveTo>
                  <a:pt x="80" y="44"/>
                </a:moveTo>
                <a:cubicBezTo>
                  <a:pt x="79" y="45"/>
                  <a:pt x="79" y="45"/>
                  <a:pt x="78" y="46"/>
                </a:cubicBezTo>
                <a:cubicBezTo>
                  <a:pt x="76" y="44"/>
                  <a:pt x="73" y="42"/>
                  <a:pt x="71" y="40"/>
                </a:cubicBezTo>
                <a:cubicBezTo>
                  <a:pt x="68" y="38"/>
                  <a:pt x="65" y="37"/>
                  <a:pt x="63" y="35"/>
                </a:cubicBezTo>
                <a:cubicBezTo>
                  <a:pt x="61" y="33"/>
                  <a:pt x="66" y="36"/>
                  <a:pt x="67" y="37"/>
                </a:cubicBezTo>
                <a:cubicBezTo>
                  <a:pt x="68" y="37"/>
                  <a:pt x="70" y="38"/>
                  <a:pt x="71" y="39"/>
                </a:cubicBezTo>
                <a:cubicBezTo>
                  <a:pt x="74" y="40"/>
                  <a:pt x="77" y="42"/>
                  <a:pt x="80" y="44"/>
                </a:cubicBezTo>
                <a:close/>
                <a:moveTo>
                  <a:pt x="78" y="47"/>
                </a:moveTo>
                <a:cubicBezTo>
                  <a:pt x="78" y="47"/>
                  <a:pt x="78" y="48"/>
                  <a:pt x="77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5" y="48"/>
                  <a:pt x="74" y="47"/>
                  <a:pt x="72" y="46"/>
                </a:cubicBezTo>
                <a:cubicBezTo>
                  <a:pt x="70" y="45"/>
                  <a:pt x="67" y="43"/>
                  <a:pt x="65" y="41"/>
                </a:cubicBezTo>
                <a:cubicBezTo>
                  <a:pt x="63" y="40"/>
                  <a:pt x="61" y="38"/>
                  <a:pt x="59" y="37"/>
                </a:cubicBezTo>
                <a:cubicBezTo>
                  <a:pt x="61" y="38"/>
                  <a:pt x="64" y="39"/>
                  <a:pt x="66" y="40"/>
                </a:cubicBezTo>
                <a:cubicBezTo>
                  <a:pt x="70" y="42"/>
                  <a:pt x="74" y="45"/>
                  <a:pt x="78" y="47"/>
                </a:cubicBezTo>
                <a:cubicBezTo>
                  <a:pt x="78" y="47"/>
                  <a:pt x="78" y="47"/>
                  <a:pt x="78" y="47"/>
                </a:cubicBezTo>
                <a:close/>
                <a:moveTo>
                  <a:pt x="76" y="50"/>
                </a:moveTo>
                <a:cubicBezTo>
                  <a:pt x="74" y="52"/>
                  <a:pt x="73" y="50"/>
                  <a:pt x="70" y="48"/>
                </a:cubicBezTo>
                <a:cubicBezTo>
                  <a:pt x="70" y="48"/>
                  <a:pt x="69" y="48"/>
                  <a:pt x="69" y="48"/>
                </a:cubicBezTo>
                <a:cubicBezTo>
                  <a:pt x="68" y="47"/>
                  <a:pt x="67" y="47"/>
                  <a:pt x="66" y="47"/>
                </a:cubicBezTo>
                <a:cubicBezTo>
                  <a:pt x="65" y="46"/>
                  <a:pt x="64" y="45"/>
                  <a:pt x="63" y="44"/>
                </a:cubicBezTo>
                <a:cubicBezTo>
                  <a:pt x="61" y="43"/>
                  <a:pt x="60" y="42"/>
                  <a:pt x="59" y="41"/>
                </a:cubicBezTo>
                <a:cubicBezTo>
                  <a:pt x="57" y="40"/>
                  <a:pt x="57" y="39"/>
                  <a:pt x="59" y="40"/>
                </a:cubicBezTo>
                <a:cubicBezTo>
                  <a:pt x="61" y="41"/>
                  <a:pt x="63" y="42"/>
                  <a:pt x="65" y="43"/>
                </a:cubicBezTo>
                <a:cubicBezTo>
                  <a:pt x="67" y="44"/>
                  <a:pt x="69" y="45"/>
                  <a:pt x="72" y="47"/>
                </a:cubicBezTo>
                <a:cubicBezTo>
                  <a:pt x="73" y="47"/>
                  <a:pt x="74" y="48"/>
                  <a:pt x="75" y="49"/>
                </a:cubicBezTo>
                <a:cubicBezTo>
                  <a:pt x="75" y="49"/>
                  <a:pt x="76" y="50"/>
                  <a:pt x="76" y="49"/>
                </a:cubicBezTo>
                <a:cubicBezTo>
                  <a:pt x="76" y="49"/>
                  <a:pt x="76" y="50"/>
                  <a:pt x="76" y="50"/>
                </a:cubicBezTo>
                <a:close/>
                <a:moveTo>
                  <a:pt x="67" y="48"/>
                </a:moveTo>
                <a:cubicBezTo>
                  <a:pt x="66" y="48"/>
                  <a:pt x="64" y="49"/>
                  <a:pt x="63" y="49"/>
                </a:cubicBezTo>
                <a:cubicBezTo>
                  <a:pt x="60" y="47"/>
                  <a:pt x="57" y="46"/>
                  <a:pt x="54" y="43"/>
                </a:cubicBezTo>
                <a:cubicBezTo>
                  <a:pt x="51" y="39"/>
                  <a:pt x="58" y="43"/>
                  <a:pt x="59" y="44"/>
                </a:cubicBezTo>
                <a:cubicBezTo>
                  <a:pt x="60" y="45"/>
                  <a:pt x="62" y="45"/>
                  <a:pt x="64" y="46"/>
                </a:cubicBezTo>
                <a:cubicBezTo>
                  <a:pt x="65" y="47"/>
                  <a:pt x="66" y="47"/>
                  <a:pt x="67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7" y="48"/>
                  <a:pt x="67" y="48"/>
                </a:cubicBezTo>
                <a:close/>
                <a:moveTo>
                  <a:pt x="61" y="50"/>
                </a:moveTo>
                <a:cubicBezTo>
                  <a:pt x="61" y="50"/>
                  <a:pt x="60" y="51"/>
                  <a:pt x="59" y="51"/>
                </a:cubicBezTo>
                <a:cubicBezTo>
                  <a:pt x="57" y="50"/>
                  <a:pt x="56" y="49"/>
                  <a:pt x="54" y="48"/>
                </a:cubicBezTo>
                <a:cubicBezTo>
                  <a:pt x="52" y="47"/>
                  <a:pt x="49" y="44"/>
                  <a:pt x="53" y="46"/>
                </a:cubicBezTo>
                <a:cubicBezTo>
                  <a:pt x="56" y="47"/>
                  <a:pt x="59" y="49"/>
                  <a:pt x="61" y="50"/>
                </a:cubicBezTo>
                <a:close/>
                <a:moveTo>
                  <a:pt x="56" y="54"/>
                </a:moveTo>
                <a:cubicBezTo>
                  <a:pt x="53" y="52"/>
                  <a:pt x="50" y="50"/>
                  <a:pt x="48" y="48"/>
                </a:cubicBezTo>
                <a:cubicBezTo>
                  <a:pt x="50" y="50"/>
                  <a:pt x="55" y="51"/>
                  <a:pt x="58" y="52"/>
                </a:cubicBezTo>
                <a:cubicBezTo>
                  <a:pt x="57" y="52"/>
                  <a:pt x="57" y="53"/>
                  <a:pt x="56" y="54"/>
                </a:cubicBezTo>
                <a:close/>
                <a:moveTo>
                  <a:pt x="48" y="55"/>
                </a:moveTo>
                <a:cubicBezTo>
                  <a:pt x="50" y="55"/>
                  <a:pt x="52" y="56"/>
                  <a:pt x="54" y="57"/>
                </a:cubicBezTo>
                <a:cubicBezTo>
                  <a:pt x="54" y="57"/>
                  <a:pt x="54" y="57"/>
                  <a:pt x="54" y="58"/>
                </a:cubicBezTo>
                <a:cubicBezTo>
                  <a:pt x="52" y="57"/>
                  <a:pt x="50" y="56"/>
                  <a:pt x="48" y="55"/>
                </a:cubicBezTo>
                <a:close/>
                <a:moveTo>
                  <a:pt x="61" y="63"/>
                </a:moveTo>
                <a:cubicBezTo>
                  <a:pt x="61" y="63"/>
                  <a:pt x="60" y="63"/>
                  <a:pt x="60" y="63"/>
                </a:cubicBezTo>
                <a:cubicBezTo>
                  <a:pt x="60" y="63"/>
                  <a:pt x="60" y="62"/>
                  <a:pt x="61" y="62"/>
                </a:cubicBezTo>
                <a:cubicBezTo>
                  <a:pt x="61" y="62"/>
                  <a:pt x="61" y="62"/>
                  <a:pt x="61" y="63"/>
                </a:cubicBezTo>
                <a:close/>
                <a:moveTo>
                  <a:pt x="62" y="61"/>
                </a:moveTo>
                <a:cubicBezTo>
                  <a:pt x="62" y="61"/>
                  <a:pt x="63" y="61"/>
                  <a:pt x="63" y="61"/>
                </a:cubicBezTo>
                <a:cubicBezTo>
                  <a:pt x="63" y="61"/>
                  <a:pt x="63" y="61"/>
                  <a:pt x="62" y="61"/>
                </a:cubicBezTo>
                <a:close/>
                <a:moveTo>
                  <a:pt x="65" y="59"/>
                </a:moveTo>
                <a:cubicBezTo>
                  <a:pt x="67" y="61"/>
                  <a:pt x="65" y="60"/>
                  <a:pt x="64" y="60"/>
                </a:cubicBezTo>
                <a:cubicBezTo>
                  <a:pt x="64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lose/>
                <a:moveTo>
                  <a:pt x="65" y="59"/>
                </a:moveTo>
                <a:cubicBezTo>
                  <a:pt x="65" y="59"/>
                  <a:pt x="65" y="58"/>
                  <a:pt x="65" y="58"/>
                </a:cubicBezTo>
                <a:cubicBezTo>
                  <a:pt x="66" y="58"/>
                  <a:pt x="67" y="58"/>
                  <a:pt x="67" y="57"/>
                </a:cubicBezTo>
                <a:cubicBezTo>
                  <a:pt x="67" y="58"/>
                  <a:pt x="68" y="59"/>
                  <a:pt x="68" y="59"/>
                </a:cubicBezTo>
                <a:cubicBezTo>
                  <a:pt x="67" y="59"/>
                  <a:pt x="66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lose/>
                <a:moveTo>
                  <a:pt x="68" y="60"/>
                </a:moveTo>
                <a:cubicBezTo>
                  <a:pt x="68" y="60"/>
                  <a:pt x="68" y="60"/>
                  <a:pt x="67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66" y="59"/>
                  <a:pt x="67" y="59"/>
                  <a:pt x="68" y="60"/>
                </a:cubicBezTo>
                <a:cubicBezTo>
                  <a:pt x="68" y="60"/>
                  <a:pt x="68" y="60"/>
                  <a:pt x="68" y="60"/>
                </a:cubicBezTo>
                <a:close/>
                <a:moveTo>
                  <a:pt x="67" y="61"/>
                </a:moveTo>
                <a:cubicBezTo>
                  <a:pt x="66" y="61"/>
                  <a:pt x="65" y="61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4" y="61"/>
                  <a:pt x="65" y="61"/>
                  <a:pt x="67" y="61"/>
                </a:cubicBezTo>
                <a:close/>
                <a:moveTo>
                  <a:pt x="64" y="62"/>
                </a:moveTo>
                <a:cubicBezTo>
                  <a:pt x="63" y="62"/>
                  <a:pt x="63" y="63"/>
                  <a:pt x="62" y="63"/>
                </a:cubicBezTo>
                <a:cubicBezTo>
                  <a:pt x="61" y="61"/>
                  <a:pt x="62" y="62"/>
                  <a:pt x="64" y="62"/>
                </a:cubicBezTo>
                <a:close/>
                <a:moveTo>
                  <a:pt x="61" y="64"/>
                </a:moveTo>
                <a:cubicBezTo>
                  <a:pt x="60" y="64"/>
                  <a:pt x="59" y="65"/>
                  <a:pt x="59" y="66"/>
                </a:cubicBezTo>
                <a:cubicBezTo>
                  <a:pt x="56" y="64"/>
                  <a:pt x="53" y="63"/>
                  <a:pt x="49" y="61"/>
                </a:cubicBezTo>
                <a:cubicBezTo>
                  <a:pt x="46" y="60"/>
                  <a:pt x="43" y="57"/>
                  <a:pt x="40" y="57"/>
                </a:cubicBezTo>
                <a:cubicBezTo>
                  <a:pt x="47" y="59"/>
                  <a:pt x="54" y="63"/>
                  <a:pt x="61" y="64"/>
                </a:cubicBezTo>
                <a:close/>
                <a:moveTo>
                  <a:pt x="58" y="69"/>
                </a:moveTo>
                <a:cubicBezTo>
                  <a:pt x="58" y="69"/>
                  <a:pt x="58" y="69"/>
                  <a:pt x="58" y="69"/>
                </a:cubicBezTo>
                <a:cubicBezTo>
                  <a:pt x="58" y="69"/>
                  <a:pt x="57" y="68"/>
                  <a:pt x="57" y="68"/>
                </a:cubicBezTo>
                <a:cubicBezTo>
                  <a:pt x="53" y="67"/>
                  <a:pt x="49" y="65"/>
                  <a:pt x="45" y="63"/>
                </a:cubicBezTo>
                <a:cubicBezTo>
                  <a:pt x="43" y="62"/>
                  <a:pt x="41" y="60"/>
                  <a:pt x="39" y="60"/>
                </a:cubicBezTo>
                <a:cubicBezTo>
                  <a:pt x="42" y="60"/>
                  <a:pt x="44" y="61"/>
                  <a:pt x="46" y="62"/>
                </a:cubicBezTo>
                <a:cubicBezTo>
                  <a:pt x="50" y="64"/>
                  <a:pt x="54" y="66"/>
                  <a:pt x="59" y="67"/>
                </a:cubicBezTo>
                <a:cubicBezTo>
                  <a:pt x="59" y="68"/>
                  <a:pt x="58" y="68"/>
                  <a:pt x="58" y="69"/>
                </a:cubicBezTo>
                <a:close/>
                <a:moveTo>
                  <a:pt x="68" y="72"/>
                </a:moveTo>
                <a:cubicBezTo>
                  <a:pt x="69" y="73"/>
                  <a:pt x="71" y="73"/>
                  <a:pt x="72" y="74"/>
                </a:cubicBezTo>
                <a:cubicBezTo>
                  <a:pt x="74" y="75"/>
                  <a:pt x="77" y="76"/>
                  <a:pt x="79" y="76"/>
                </a:cubicBezTo>
                <a:cubicBezTo>
                  <a:pt x="83" y="78"/>
                  <a:pt x="87" y="79"/>
                  <a:pt x="90" y="80"/>
                </a:cubicBezTo>
                <a:cubicBezTo>
                  <a:pt x="82" y="78"/>
                  <a:pt x="74" y="76"/>
                  <a:pt x="66" y="72"/>
                </a:cubicBezTo>
                <a:cubicBezTo>
                  <a:pt x="67" y="72"/>
                  <a:pt x="67" y="72"/>
                  <a:pt x="67" y="72"/>
                </a:cubicBezTo>
                <a:cubicBezTo>
                  <a:pt x="67" y="72"/>
                  <a:pt x="67" y="72"/>
                  <a:pt x="68" y="72"/>
                </a:cubicBezTo>
                <a:close/>
                <a:moveTo>
                  <a:pt x="68" y="72"/>
                </a:moveTo>
                <a:cubicBezTo>
                  <a:pt x="69" y="71"/>
                  <a:pt x="69" y="71"/>
                  <a:pt x="70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82" y="75"/>
                  <a:pt x="93" y="79"/>
                  <a:pt x="105" y="82"/>
                </a:cubicBezTo>
                <a:cubicBezTo>
                  <a:pt x="110" y="84"/>
                  <a:pt x="115" y="86"/>
                  <a:pt x="120" y="88"/>
                </a:cubicBezTo>
                <a:cubicBezTo>
                  <a:pt x="123" y="89"/>
                  <a:pt x="127" y="90"/>
                  <a:pt x="130" y="91"/>
                </a:cubicBezTo>
                <a:cubicBezTo>
                  <a:pt x="128" y="90"/>
                  <a:pt x="124" y="90"/>
                  <a:pt x="122" y="89"/>
                </a:cubicBezTo>
                <a:cubicBezTo>
                  <a:pt x="114" y="87"/>
                  <a:pt x="107" y="85"/>
                  <a:pt x="100" y="83"/>
                </a:cubicBezTo>
                <a:cubicBezTo>
                  <a:pt x="93" y="80"/>
                  <a:pt x="86" y="78"/>
                  <a:pt x="79" y="76"/>
                </a:cubicBezTo>
                <a:cubicBezTo>
                  <a:pt x="76" y="74"/>
                  <a:pt x="72" y="73"/>
                  <a:pt x="68" y="72"/>
                </a:cubicBezTo>
                <a:close/>
                <a:moveTo>
                  <a:pt x="82" y="74"/>
                </a:moveTo>
                <a:cubicBezTo>
                  <a:pt x="79" y="73"/>
                  <a:pt x="75" y="72"/>
                  <a:pt x="72" y="70"/>
                </a:cubicBezTo>
                <a:cubicBezTo>
                  <a:pt x="75" y="72"/>
                  <a:pt x="78" y="72"/>
                  <a:pt x="82" y="74"/>
                </a:cubicBezTo>
                <a:cubicBezTo>
                  <a:pt x="86" y="75"/>
                  <a:pt x="90" y="77"/>
                  <a:pt x="94" y="78"/>
                </a:cubicBezTo>
                <a:cubicBezTo>
                  <a:pt x="90" y="77"/>
                  <a:pt x="86" y="76"/>
                  <a:pt x="82" y="74"/>
                </a:cubicBezTo>
                <a:close/>
                <a:moveTo>
                  <a:pt x="71" y="70"/>
                </a:moveTo>
                <a:cubicBezTo>
                  <a:pt x="73" y="70"/>
                  <a:pt x="74" y="69"/>
                  <a:pt x="75" y="69"/>
                </a:cubicBezTo>
                <a:cubicBezTo>
                  <a:pt x="75" y="69"/>
                  <a:pt x="76" y="69"/>
                  <a:pt x="77" y="69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9"/>
                  <a:pt x="79" y="69"/>
                  <a:pt x="79" y="69"/>
                </a:cubicBezTo>
                <a:cubicBezTo>
                  <a:pt x="79" y="69"/>
                  <a:pt x="79" y="69"/>
                  <a:pt x="80" y="70"/>
                </a:cubicBezTo>
                <a:cubicBezTo>
                  <a:pt x="83" y="70"/>
                  <a:pt x="85" y="72"/>
                  <a:pt x="88" y="73"/>
                </a:cubicBezTo>
                <a:cubicBezTo>
                  <a:pt x="102" y="78"/>
                  <a:pt x="115" y="83"/>
                  <a:pt x="129" y="88"/>
                </a:cubicBezTo>
                <a:cubicBezTo>
                  <a:pt x="130" y="88"/>
                  <a:pt x="132" y="89"/>
                  <a:pt x="133" y="89"/>
                </a:cubicBezTo>
                <a:cubicBezTo>
                  <a:pt x="133" y="89"/>
                  <a:pt x="137" y="91"/>
                  <a:pt x="136" y="90"/>
                </a:cubicBezTo>
                <a:cubicBezTo>
                  <a:pt x="132" y="89"/>
                  <a:pt x="129" y="88"/>
                  <a:pt x="125" y="87"/>
                </a:cubicBezTo>
                <a:cubicBezTo>
                  <a:pt x="119" y="85"/>
                  <a:pt x="113" y="83"/>
                  <a:pt x="106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98" y="79"/>
                  <a:pt x="92" y="77"/>
                  <a:pt x="86" y="75"/>
                </a:cubicBezTo>
                <a:cubicBezTo>
                  <a:pt x="82" y="73"/>
                  <a:pt x="77" y="71"/>
                  <a:pt x="71" y="70"/>
                </a:cubicBezTo>
                <a:close/>
                <a:moveTo>
                  <a:pt x="76" y="68"/>
                </a:moveTo>
                <a:cubicBezTo>
                  <a:pt x="77" y="67"/>
                  <a:pt x="79" y="67"/>
                  <a:pt x="80" y="66"/>
                </a:cubicBezTo>
                <a:cubicBezTo>
                  <a:pt x="89" y="71"/>
                  <a:pt x="100" y="75"/>
                  <a:pt x="110" y="78"/>
                </a:cubicBezTo>
                <a:cubicBezTo>
                  <a:pt x="112" y="79"/>
                  <a:pt x="115" y="80"/>
                  <a:pt x="117" y="80"/>
                </a:cubicBezTo>
                <a:cubicBezTo>
                  <a:pt x="112" y="79"/>
                  <a:pt x="106" y="77"/>
                  <a:pt x="100" y="75"/>
                </a:cubicBezTo>
                <a:cubicBezTo>
                  <a:pt x="94" y="73"/>
                  <a:pt x="87" y="70"/>
                  <a:pt x="80" y="69"/>
                </a:cubicBezTo>
                <a:cubicBezTo>
                  <a:pt x="79" y="69"/>
                  <a:pt x="78" y="68"/>
                  <a:pt x="77" y="68"/>
                </a:cubicBezTo>
                <a:cubicBezTo>
                  <a:pt x="77" y="68"/>
                  <a:pt x="76" y="68"/>
                  <a:pt x="76" y="68"/>
                </a:cubicBezTo>
                <a:close/>
                <a:moveTo>
                  <a:pt x="81" y="66"/>
                </a:moveTo>
                <a:cubicBezTo>
                  <a:pt x="83" y="65"/>
                  <a:pt x="84" y="64"/>
                  <a:pt x="85" y="63"/>
                </a:cubicBezTo>
                <a:cubicBezTo>
                  <a:pt x="97" y="67"/>
                  <a:pt x="108" y="72"/>
                  <a:pt x="119" y="76"/>
                </a:cubicBezTo>
                <a:cubicBezTo>
                  <a:pt x="125" y="78"/>
                  <a:pt x="131" y="80"/>
                  <a:pt x="136" y="82"/>
                </a:cubicBezTo>
                <a:cubicBezTo>
                  <a:pt x="139" y="83"/>
                  <a:pt x="141" y="84"/>
                  <a:pt x="144" y="85"/>
                </a:cubicBezTo>
                <a:cubicBezTo>
                  <a:pt x="150" y="87"/>
                  <a:pt x="147" y="86"/>
                  <a:pt x="144" y="85"/>
                </a:cubicBezTo>
                <a:cubicBezTo>
                  <a:pt x="139" y="84"/>
                  <a:pt x="134" y="81"/>
                  <a:pt x="129" y="80"/>
                </a:cubicBezTo>
                <a:cubicBezTo>
                  <a:pt x="123" y="78"/>
                  <a:pt x="117" y="77"/>
                  <a:pt x="112" y="75"/>
                </a:cubicBezTo>
                <a:cubicBezTo>
                  <a:pt x="101" y="72"/>
                  <a:pt x="91" y="69"/>
                  <a:pt x="81" y="66"/>
                </a:cubicBezTo>
                <a:close/>
                <a:moveTo>
                  <a:pt x="86" y="63"/>
                </a:move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1"/>
                  <a:pt x="89" y="61"/>
                </a:cubicBezTo>
                <a:cubicBezTo>
                  <a:pt x="89" y="61"/>
                  <a:pt x="89" y="61"/>
                  <a:pt x="89" y="61"/>
                </a:cubicBezTo>
                <a:cubicBezTo>
                  <a:pt x="99" y="66"/>
                  <a:pt x="109" y="69"/>
                  <a:pt x="120" y="72"/>
                </a:cubicBezTo>
                <a:cubicBezTo>
                  <a:pt x="125" y="74"/>
                  <a:pt x="131" y="76"/>
                  <a:pt x="136" y="78"/>
                </a:cubicBezTo>
                <a:cubicBezTo>
                  <a:pt x="139" y="79"/>
                  <a:pt x="141" y="79"/>
                  <a:pt x="144" y="80"/>
                </a:cubicBezTo>
                <a:cubicBezTo>
                  <a:pt x="145" y="80"/>
                  <a:pt x="154" y="83"/>
                  <a:pt x="148" y="82"/>
                </a:cubicBezTo>
                <a:cubicBezTo>
                  <a:pt x="138" y="79"/>
                  <a:pt x="128" y="75"/>
                  <a:pt x="117" y="72"/>
                </a:cubicBezTo>
                <a:cubicBezTo>
                  <a:pt x="107" y="69"/>
                  <a:pt x="97" y="66"/>
                  <a:pt x="86" y="63"/>
                </a:cubicBezTo>
                <a:close/>
                <a:moveTo>
                  <a:pt x="89" y="60"/>
                </a:moveTo>
                <a:cubicBezTo>
                  <a:pt x="91" y="59"/>
                  <a:pt x="92" y="58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8" y="58"/>
                  <a:pt x="103" y="59"/>
                  <a:pt x="108" y="60"/>
                </a:cubicBezTo>
                <a:cubicBezTo>
                  <a:pt x="113" y="62"/>
                  <a:pt x="118" y="64"/>
                  <a:pt x="123" y="65"/>
                </a:cubicBezTo>
                <a:cubicBezTo>
                  <a:pt x="132" y="69"/>
                  <a:pt x="143" y="70"/>
                  <a:pt x="152" y="75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48" y="72"/>
                  <a:pt x="142" y="72"/>
                  <a:pt x="137" y="71"/>
                </a:cubicBezTo>
                <a:cubicBezTo>
                  <a:pt x="132" y="69"/>
                  <a:pt x="126" y="68"/>
                  <a:pt x="121" y="66"/>
                </a:cubicBezTo>
                <a:cubicBezTo>
                  <a:pt x="111" y="63"/>
                  <a:pt x="102" y="60"/>
                  <a:pt x="92" y="58"/>
                </a:cubicBezTo>
                <a:cubicBezTo>
                  <a:pt x="91" y="58"/>
                  <a:pt x="91" y="59"/>
                  <a:pt x="92" y="59"/>
                </a:cubicBezTo>
                <a:cubicBezTo>
                  <a:pt x="101" y="63"/>
                  <a:pt x="111" y="66"/>
                  <a:pt x="121" y="69"/>
                </a:cubicBezTo>
                <a:cubicBezTo>
                  <a:pt x="123" y="70"/>
                  <a:pt x="124" y="70"/>
                  <a:pt x="125" y="71"/>
                </a:cubicBezTo>
                <a:cubicBezTo>
                  <a:pt x="124" y="70"/>
                  <a:pt x="122" y="70"/>
                  <a:pt x="120" y="69"/>
                </a:cubicBezTo>
                <a:cubicBezTo>
                  <a:pt x="110" y="66"/>
                  <a:pt x="100" y="62"/>
                  <a:pt x="89" y="60"/>
                </a:cubicBezTo>
                <a:cubicBezTo>
                  <a:pt x="89" y="60"/>
                  <a:pt x="89" y="60"/>
                  <a:pt x="89" y="60"/>
                </a:cubicBezTo>
                <a:close/>
                <a:moveTo>
                  <a:pt x="152" y="78"/>
                </a:moveTo>
                <a:cubicBezTo>
                  <a:pt x="152" y="78"/>
                  <a:pt x="152" y="78"/>
                  <a:pt x="152" y="78"/>
                </a:cubicBezTo>
                <a:cubicBezTo>
                  <a:pt x="152" y="78"/>
                  <a:pt x="151" y="78"/>
                  <a:pt x="151" y="78"/>
                </a:cubicBezTo>
                <a:cubicBezTo>
                  <a:pt x="141" y="75"/>
                  <a:pt x="132" y="72"/>
                  <a:pt x="123" y="69"/>
                </a:cubicBezTo>
                <a:cubicBezTo>
                  <a:pt x="113" y="66"/>
                  <a:pt x="103" y="63"/>
                  <a:pt x="93" y="59"/>
                </a:cubicBezTo>
                <a:cubicBezTo>
                  <a:pt x="97" y="60"/>
                  <a:pt x="103" y="61"/>
                  <a:pt x="107" y="62"/>
                </a:cubicBezTo>
                <a:cubicBezTo>
                  <a:pt x="112" y="64"/>
                  <a:pt x="117" y="66"/>
                  <a:pt x="122" y="67"/>
                </a:cubicBezTo>
                <a:cubicBezTo>
                  <a:pt x="132" y="70"/>
                  <a:pt x="142" y="73"/>
                  <a:pt x="152" y="75"/>
                </a:cubicBezTo>
                <a:cubicBezTo>
                  <a:pt x="152" y="76"/>
                  <a:pt x="152" y="77"/>
                  <a:pt x="152" y="78"/>
                </a:cubicBezTo>
                <a:close/>
                <a:moveTo>
                  <a:pt x="152" y="74"/>
                </a:moveTo>
                <a:cubicBezTo>
                  <a:pt x="145" y="70"/>
                  <a:pt x="136" y="69"/>
                  <a:pt x="129" y="66"/>
                </a:cubicBezTo>
                <a:cubicBezTo>
                  <a:pt x="124" y="65"/>
                  <a:pt x="118" y="63"/>
                  <a:pt x="113" y="61"/>
                </a:cubicBezTo>
                <a:cubicBezTo>
                  <a:pt x="109" y="60"/>
                  <a:pt x="105" y="59"/>
                  <a:pt x="101" y="58"/>
                </a:cubicBezTo>
                <a:cubicBezTo>
                  <a:pt x="103" y="58"/>
                  <a:pt x="105" y="59"/>
                  <a:pt x="106" y="59"/>
                </a:cubicBezTo>
                <a:cubicBezTo>
                  <a:pt x="112" y="60"/>
                  <a:pt x="117" y="61"/>
                  <a:pt x="122" y="63"/>
                </a:cubicBezTo>
                <a:cubicBezTo>
                  <a:pt x="131" y="65"/>
                  <a:pt x="141" y="68"/>
                  <a:pt x="150" y="69"/>
                </a:cubicBezTo>
                <a:cubicBezTo>
                  <a:pt x="151" y="71"/>
                  <a:pt x="151" y="72"/>
                  <a:pt x="152" y="74"/>
                </a:cubicBezTo>
                <a:close/>
                <a:moveTo>
                  <a:pt x="152" y="79"/>
                </a:moveTo>
                <a:cubicBezTo>
                  <a:pt x="152" y="80"/>
                  <a:pt x="152" y="81"/>
                  <a:pt x="151" y="81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47" y="80"/>
                  <a:pt x="142" y="79"/>
                  <a:pt x="138" y="78"/>
                </a:cubicBezTo>
                <a:cubicBezTo>
                  <a:pt x="133" y="76"/>
                  <a:pt x="128" y="74"/>
                  <a:pt x="123" y="73"/>
                </a:cubicBezTo>
                <a:cubicBezTo>
                  <a:pt x="113" y="69"/>
                  <a:pt x="101" y="66"/>
                  <a:pt x="91" y="61"/>
                </a:cubicBezTo>
                <a:cubicBezTo>
                  <a:pt x="95" y="63"/>
                  <a:pt x="101" y="64"/>
                  <a:pt x="106" y="66"/>
                </a:cubicBezTo>
                <a:cubicBezTo>
                  <a:pt x="111" y="67"/>
                  <a:pt x="117" y="69"/>
                  <a:pt x="122" y="70"/>
                </a:cubicBezTo>
                <a:cubicBezTo>
                  <a:pt x="132" y="73"/>
                  <a:pt x="142" y="77"/>
                  <a:pt x="152" y="79"/>
                </a:cubicBezTo>
                <a:close/>
                <a:moveTo>
                  <a:pt x="151" y="83"/>
                </a:moveTo>
                <a:cubicBezTo>
                  <a:pt x="150" y="84"/>
                  <a:pt x="149" y="85"/>
                  <a:pt x="148" y="86"/>
                </a:cubicBezTo>
                <a:cubicBezTo>
                  <a:pt x="138" y="81"/>
                  <a:pt x="127" y="78"/>
                  <a:pt x="116" y="74"/>
                </a:cubicBezTo>
                <a:cubicBezTo>
                  <a:pt x="110" y="72"/>
                  <a:pt x="105" y="70"/>
                  <a:pt x="99" y="67"/>
                </a:cubicBezTo>
                <a:cubicBezTo>
                  <a:pt x="98" y="67"/>
                  <a:pt x="98" y="67"/>
                  <a:pt x="97" y="67"/>
                </a:cubicBezTo>
                <a:cubicBezTo>
                  <a:pt x="106" y="69"/>
                  <a:pt x="115" y="72"/>
                  <a:pt x="124" y="75"/>
                </a:cubicBezTo>
                <a:cubicBezTo>
                  <a:pt x="129" y="76"/>
                  <a:pt x="135" y="78"/>
                  <a:pt x="140" y="80"/>
                </a:cubicBezTo>
                <a:cubicBezTo>
                  <a:pt x="143" y="81"/>
                  <a:pt x="147" y="83"/>
                  <a:pt x="151" y="83"/>
                </a:cubicBezTo>
                <a:close/>
                <a:moveTo>
                  <a:pt x="147" y="87"/>
                </a:moveTo>
                <a:cubicBezTo>
                  <a:pt x="146" y="88"/>
                  <a:pt x="145" y="88"/>
                  <a:pt x="143" y="89"/>
                </a:cubicBezTo>
                <a:cubicBezTo>
                  <a:pt x="143" y="89"/>
                  <a:pt x="142" y="88"/>
                  <a:pt x="142" y="88"/>
                </a:cubicBezTo>
                <a:cubicBezTo>
                  <a:pt x="142" y="88"/>
                  <a:pt x="141" y="88"/>
                  <a:pt x="140" y="88"/>
                </a:cubicBezTo>
                <a:cubicBezTo>
                  <a:pt x="140" y="88"/>
                  <a:pt x="139" y="87"/>
                  <a:pt x="139" y="87"/>
                </a:cubicBezTo>
                <a:cubicBezTo>
                  <a:pt x="138" y="87"/>
                  <a:pt x="138" y="87"/>
                  <a:pt x="137" y="86"/>
                </a:cubicBezTo>
                <a:cubicBezTo>
                  <a:pt x="135" y="86"/>
                  <a:pt x="133" y="85"/>
                  <a:pt x="132" y="85"/>
                </a:cubicBezTo>
                <a:cubicBezTo>
                  <a:pt x="124" y="82"/>
                  <a:pt x="116" y="79"/>
                  <a:pt x="108" y="76"/>
                </a:cubicBezTo>
                <a:cubicBezTo>
                  <a:pt x="101" y="74"/>
                  <a:pt x="93" y="71"/>
                  <a:pt x="86" y="68"/>
                </a:cubicBezTo>
                <a:cubicBezTo>
                  <a:pt x="88" y="69"/>
                  <a:pt x="89" y="69"/>
                  <a:pt x="90" y="69"/>
                </a:cubicBezTo>
                <a:cubicBezTo>
                  <a:pt x="94" y="70"/>
                  <a:pt x="97" y="71"/>
                  <a:pt x="101" y="72"/>
                </a:cubicBezTo>
                <a:cubicBezTo>
                  <a:pt x="110" y="75"/>
                  <a:pt x="118" y="78"/>
                  <a:pt x="127" y="80"/>
                </a:cubicBezTo>
                <a:cubicBezTo>
                  <a:pt x="134" y="82"/>
                  <a:pt x="140" y="85"/>
                  <a:pt x="147" y="87"/>
                </a:cubicBezTo>
                <a:close/>
                <a:moveTo>
                  <a:pt x="142" y="89"/>
                </a:moveTo>
                <a:cubicBezTo>
                  <a:pt x="141" y="90"/>
                  <a:pt x="139" y="90"/>
                  <a:pt x="138" y="90"/>
                </a:cubicBezTo>
                <a:cubicBezTo>
                  <a:pt x="134" y="88"/>
                  <a:pt x="129" y="87"/>
                  <a:pt x="125" y="85"/>
                </a:cubicBezTo>
                <a:cubicBezTo>
                  <a:pt x="119" y="83"/>
                  <a:pt x="112" y="81"/>
                  <a:pt x="106" y="79"/>
                </a:cubicBezTo>
                <a:cubicBezTo>
                  <a:pt x="100" y="77"/>
                  <a:pt x="94" y="74"/>
                  <a:pt x="88" y="72"/>
                </a:cubicBezTo>
                <a:cubicBezTo>
                  <a:pt x="87" y="72"/>
                  <a:pt x="87" y="71"/>
                  <a:pt x="86" y="71"/>
                </a:cubicBezTo>
                <a:cubicBezTo>
                  <a:pt x="91" y="72"/>
                  <a:pt x="96" y="74"/>
                  <a:pt x="102" y="76"/>
                </a:cubicBezTo>
                <a:cubicBezTo>
                  <a:pt x="110" y="79"/>
                  <a:pt x="119" y="82"/>
                  <a:pt x="128" y="84"/>
                </a:cubicBezTo>
                <a:cubicBezTo>
                  <a:pt x="130" y="85"/>
                  <a:pt x="133" y="86"/>
                  <a:pt x="135" y="87"/>
                </a:cubicBezTo>
                <a:cubicBezTo>
                  <a:pt x="137" y="88"/>
                  <a:pt x="140" y="88"/>
                  <a:pt x="142" y="89"/>
                </a:cubicBezTo>
                <a:close/>
                <a:moveTo>
                  <a:pt x="135" y="91"/>
                </a:moveTo>
                <a:cubicBezTo>
                  <a:pt x="134" y="91"/>
                  <a:pt x="133" y="91"/>
                  <a:pt x="132" y="92"/>
                </a:cubicBezTo>
                <a:cubicBezTo>
                  <a:pt x="129" y="89"/>
                  <a:pt x="125" y="89"/>
                  <a:pt x="122" y="87"/>
                </a:cubicBezTo>
                <a:cubicBezTo>
                  <a:pt x="119" y="86"/>
                  <a:pt x="116" y="85"/>
                  <a:pt x="114" y="84"/>
                </a:cubicBezTo>
                <a:cubicBezTo>
                  <a:pt x="117" y="85"/>
                  <a:pt x="120" y="86"/>
                  <a:pt x="124" y="87"/>
                </a:cubicBezTo>
                <a:cubicBezTo>
                  <a:pt x="127" y="88"/>
                  <a:pt x="131" y="90"/>
                  <a:pt x="135" y="91"/>
                </a:cubicBezTo>
                <a:close/>
                <a:moveTo>
                  <a:pt x="130" y="92"/>
                </a:moveTo>
                <a:cubicBezTo>
                  <a:pt x="129" y="92"/>
                  <a:pt x="129" y="92"/>
                  <a:pt x="128" y="93"/>
                </a:cubicBezTo>
                <a:cubicBezTo>
                  <a:pt x="126" y="91"/>
                  <a:pt x="123" y="90"/>
                  <a:pt x="120" y="90"/>
                </a:cubicBezTo>
                <a:cubicBezTo>
                  <a:pt x="115" y="88"/>
                  <a:pt x="111" y="87"/>
                  <a:pt x="106" y="85"/>
                </a:cubicBezTo>
                <a:cubicBezTo>
                  <a:pt x="114" y="88"/>
                  <a:pt x="122" y="90"/>
                  <a:pt x="130" y="92"/>
                </a:cubicBezTo>
                <a:close/>
                <a:moveTo>
                  <a:pt x="33" y="64"/>
                </a:moveTo>
                <a:cubicBezTo>
                  <a:pt x="33" y="64"/>
                  <a:pt x="34" y="63"/>
                  <a:pt x="34" y="62"/>
                </a:cubicBezTo>
                <a:cubicBezTo>
                  <a:pt x="43" y="65"/>
                  <a:pt x="52" y="70"/>
                  <a:pt x="61" y="72"/>
                </a:cubicBezTo>
                <a:cubicBezTo>
                  <a:pt x="61" y="73"/>
                  <a:pt x="62" y="73"/>
                  <a:pt x="63" y="73"/>
                </a:cubicBezTo>
                <a:cubicBezTo>
                  <a:pt x="64" y="73"/>
                  <a:pt x="64" y="73"/>
                  <a:pt x="65" y="73"/>
                </a:cubicBezTo>
                <a:cubicBezTo>
                  <a:pt x="65" y="73"/>
                  <a:pt x="65" y="73"/>
                  <a:pt x="66" y="73"/>
                </a:cubicBezTo>
                <a:cubicBezTo>
                  <a:pt x="71" y="75"/>
                  <a:pt x="77" y="78"/>
                  <a:pt x="83" y="79"/>
                </a:cubicBezTo>
                <a:cubicBezTo>
                  <a:pt x="89" y="81"/>
                  <a:pt x="96" y="82"/>
                  <a:pt x="102" y="85"/>
                </a:cubicBezTo>
                <a:cubicBezTo>
                  <a:pt x="109" y="87"/>
                  <a:pt x="115" y="89"/>
                  <a:pt x="122" y="91"/>
                </a:cubicBezTo>
                <a:cubicBezTo>
                  <a:pt x="123" y="91"/>
                  <a:pt x="127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6" y="93"/>
                  <a:pt x="126" y="93"/>
                  <a:pt x="124" y="93"/>
                </a:cubicBezTo>
                <a:cubicBezTo>
                  <a:pt x="121" y="92"/>
                  <a:pt x="118" y="91"/>
                  <a:pt x="115" y="90"/>
                </a:cubicBezTo>
                <a:cubicBezTo>
                  <a:pt x="101" y="87"/>
                  <a:pt x="87" y="82"/>
                  <a:pt x="74" y="77"/>
                </a:cubicBezTo>
                <a:cubicBezTo>
                  <a:pt x="60" y="73"/>
                  <a:pt x="46" y="70"/>
                  <a:pt x="33" y="64"/>
                </a:cubicBezTo>
                <a:close/>
                <a:moveTo>
                  <a:pt x="35" y="61"/>
                </a:moveTo>
                <a:cubicBezTo>
                  <a:pt x="36" y="60"/>
                  <a:pt x="37" y="58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4" y="61"/>
                  <a:pt x="51" y="62"/>
                  <a:pt x="58" y="66"/>
                </a:cubicBezTo>
                <a:cubicBezTo>
                  <a:pt x="52" y="63"/>
                  <a:pt x="44" y="60"/>
                  <a:pt x="38" y="59"/>
                </a:cubicBezTo>
                <a:cubicBezTo>
                  <a:pt x="38" y="58"/>
                  <a:pt x="37" y="59"/>
                  <a:pt x="38" y="59"/>
                </a:cubicBezTo>
                <a:cubicBezTo>
                  <a:pt x="43" y="64"/>
                  <a:pt x="51" y="66"/>
                  <a:pt x="58" y="69"/>
                </a:cubicBezTo>
                <a:cubicBezTo>
                  <a:pt x="59" y="70"/>
                  <a:pt x="59" y="70"/>
                  <a:pt x="59" y="71"/>
                </a:cubicBezTo>
                <a:cubicBezTo>
                  <a:pt x="58" y="71"/>
                  <a:pt x="58" y="70"/>
                  <a:pt x="57" y="70"/>
                </a:cubicBezTo>
                <a:cubicBezTo>
                  <a:pt x="55" y="69"/>
                  <a:pt x="52" y="68"/>
                  <a:pt x="50" y="67"/>
                </a:cubicBezTo>
                <a:cubicBezTo>
                  <a:pt x="45" y="65"/>
                  <a:pt x="40" y="63"/>
                  <a:pt x="35" y="61"/>
                </a:cubicBezTo>
                <a:close/>
                <a:moveTo>
                  <a:pt x="39" y="56"/>
                </a:moveTo>
                <a:cubicBezTo>
                  <a:pt x="39" y="55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5" y="56"/>
                  <a:pt x="49" y="58"/>
                  <a:pt x="54" y="59"/>
                </a:cubicBezTo>
                <a:cubicBezTo>
                  <a:pt x="54" y="59"/>
                  <a:pt x="54" y="60"/>
                  <a:pt x="54" y="60"/>
                </a:cubicBezTo>
                <a:cubicBezTo>
                  <a:pt x="55" y="60"/>
                  <a:pt x="55" y="61"/>
                  <a:pt x="55" y="61"/>
                </a:cubicBezTo>
                <a:cubicBezTo>
                  <a:pt x="54" y="61"/>
                  <a:pt x="53" y="60"/>
                  <a:pt x="52" y="60"/>
                </a:cubicBezTo>
                <a:cubicBezTo>
                  <a:pt x="48" y="58"/>
                  <a:pt x="43" y="57"/>
                  <a:pt x="39" y="56"/>
                </a:cubicBezTo>
                <a:close/>
                <a:moveTo>
                  <a:pt x="40" y="53"/>
                </a:moveTo>
                <a:cubicBezTo>
                  <a:pt x="41" y="53"/>
                  <a:pt x="41" y="53"/>
                  <a:pt x="41" y="52"/>
                </a:cubicBezTo>
                <a:cubicBezTo>
                  <a:pt x="45" y="54"/>
                  <a:pt x="50" y="56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7"/>
                  <a:pt x="45" y="55"/>
                  <a:pt x="40" y="53"/>
                </a:cubicBezTo>
                <a:cubicBezTo>
                  <a:pt x="40" y="53"/>
                  <a:pt x="40" y="53"/>
                  <a:pt x="40" y="53"/>
                </a:cubicBezTo>
                <a:close/>
                <a:moveTo>
                  <a:pt x="42" y="52"/>
                </a:moveTo>
                <a:cubicBezTo>
                  <a:pt x="42" y="51"/>
                  <a:pt x="43" y="50"/>
                  <a:pt x="43" y="50"/>
                </a:cubicBezTo>
                <a:cubicBezTo>
                  <a:pt x="43" y="50"/>
                  <a:pt x="43" y="50"/>
                  <a:pt x="44" y="50"/>
                </a:cubicBezTo>
                <a:cubicBezTo>
                  <a:pt x="47" y="51"/>
                  <a:pt x="51" y="53"/>
                  <a:pt x="55" y="55"/>
                </a:cubicBezTo>
                <a:cubicBezTo>
                  <a:pt x="55" y="55"/>
                  <a:pt x="55" y="55"/>
                  <a:pt x="54" y="56"/>
                </a:cubicBezTo>
                <a:cubicBezTo>
                  <a:pt x="50" y="55"/>
                  <a:pt x="46" y="53"/>
                  <a:pt x="42" y="52"/>
                </a:cubicBezTo>
                <a:close/>
                <a:moveTo>
                  <a:pt x="44" y="49"/>
                </a:moveTo>
                <a:cubicBezTo>
                  <a:pt x="45" y="47"/>
                  <a:pt x="47" y="46"/>
                  <a:pt x="49" y="44"/>
                </a:cubicBezTo>
                <a:cubicBezTo>
                  <a:pt x="51" y="47"/>
                  <a:pt x="54" y="49"/>
                  <a:pt x="57" y="51"/>
                </a:cubicBezTo>
                <a:cubicBezTo>
                  <a:pt x="59" y="52"/>
                  <a:pt x="57" y="51"/>
                  <a:pt x="56" y="51"/>
                </a:cubicBezTo>
                <a:cubicBezTo>
                  <a:pt x="55" y="50"/>
                  <a:pt x="53" y="49"/>
                  <a:pt x="52" y="49"/>
                </a:cubicBezTo>
                <a:cubicBezTo>
                  <a:pt x="50" y="48"/>
                  <a:pt x="49" y="47"/>
                  <a:pt x="47" y="47"/>
                </a:cubicBezTo>
                <a:cubicBezTo>
                  <a:pt x="47" y="46"/>
                  <a:pt x="46" y="47"/>
                  <a:pt x="47" y="47"/>
                </a:cubicBezTo>
                <a:cubicBezTo>
                  <a:pt x="49" y="49"/>
                  <a:pt x="53" y="53"/>
                  <a:pt x="56" y="54"/>
                </a:cubicBezTo>
                <a:cubicBezTo>
                  <a:pt x="52" y="53"/>
                  <a:pt x="48" y="51"/>
                  <a:pt x="44" y="49"/>
                </a:cubicBezTo>
                <a:close/>
                <a:moveTo>
                  <a:pt x="49" y="43"/>
                </a:moveTo>
                <a:cubicBezTo>
                  <a:pt x="50" y="43"/>
                  <a:pt x="51" y="42"/>
                  <a:pt x="52" y="41"/>
                </a:cubicBezTo>
                <a:cubicBezTo>
                  <a:pt x="54" y="44"/>
                  <a:pt x="57" y="47"/>
                  <a:pt x="61" y="49"/>
                </a:cubicBezTo>
                <a:cubicBezTo>
                  <a:pt x="59" y="48"/>
                  <a:pt x="58" y="48"/>
                  <a:pt x="56" y="47"/>
                </a:cubicBezTo>
                <a:cubicBezTo>
                  <a:pt x="54" y="46"/>
                  <a:pt x="52" y="44"/>
                  <a:pt x="49" y="43"/>
                </a:cubicBezTo>
                <a:close/>
                <a:moveTo>
                  <a:pt x="52" y="41"/>
                </a:moveTo>
                <a:cubicBezTo>
                  <a:pt x="53" y="40"/>
                  <a:pt x="55" y="39"/>
                  <a:pt x="56" y="38"/>
                </a:cubicBezTo>
                <a:cubicBezTo>
                  <a:pt x="56" y="37"/>
                  <a:pt x="57" y="37"/>
                  <a:pt x="57" y="36"/>
                </a:cubicBezTo>
                <a:cubicBezTo>
                  <a:pt x="57" y="36"/>
                  <a:pt x="57" y="36"/>
                  <a:pt x="58" y="37"/>
                </a:cubicBezTo>
                <a:cubicBezTo>
                  <a:pt x="60" y="39"/>
                  <a:pt x="63" y="41"/>
                  <a:pt x="66" y="43"/>
                </a:cubicBezTo>
                <a:cubicBezTo>
                  <a:pt x="63" y="41"/>
                  <a:pt x="59" y="40"/>
                  <a:pt x="56" y="39"/>
                </a:cubicBezTo>
                <a:cubicBezTo>
                  <a:pt x="56" y="38"/>
                  <a:pt x="55" y="39"/>
                  <a:pt x="56" y="39"/>
                </a:cubicBezTo>
                <a:cubicBezTo>
                  <a:pt x="58" y="41"/>
                  <a:pt x="60" y="43"/>
                  <a:pt x="62" y="44"/>
                </a:cubicBezTo>
                <a:cubicBezTo>
                  <a:pt x="59" y="43"/>
                  <a:pt x="55" y="42"/>
                  <a:pt x="52" y="41"/>
                </a:cubicBezTo>
                <a:close/>
                <a:moveTo>
                  <a:pt x="58" y="36"/>
                </a:moveTo>
                <a:cubicBezTo>
                  <a:pt x="59" y="35"/>
                  <a:pt x="60" y="34"/>
                  <a:pt x="61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64" y="39"/>
                  <a:pt x="71" y="41"/>
                  <a:pt x="75" y="45"/>
                </a:cubicBezTo>
                <a:cubicBezTo>
                  <a:pt x="79" y="47"/>
                  <a:pt x="75" y="44"/>
                  <a:pt x="74" y="44"/>
                </a:cubicBezTo>
                <a:cubicBezTo>
                  <a:pt x="72" y="43"/>
                  <a:pt x="71" y="42"/>
                  <a:pt x="69" y="41"/>
                </a:cubicBezTo>
                <a:cubicBezTo>
                  <a:pt x="65" y="39"/>
                  <a:pt x="62" y="38"/>
                  <a:pt x="58" y="36"/>
                </a:cubicBezTo>
                <a:cubicBezTo>
                  <a:pt x="58" y="36"/>
                  <a:pt x="58" y="36"/>
                  <a:pt x="58" y="36"/>
                </a:cubicBezTo>
                <a:close/>
                <a:moveTo>
                  <a:pt x="61" y="33"/>
                </a:moveTo>
                <a:cubicBezTo>
                  <a:pt x="62" y="33"/>
                  <a:pt x="63" y="32"/>
                  <a:pt x="6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6" y="34"/>
                  <a:pt x="68" y="36"/>
                  <a:pt x="70" y="37"/>
                </a:cubicBezTo>
                <a:cubicBezTo>
                  <a:pt x="67" y="36"/>
                  <a:pt x="64" y="35"/>
                  <a:pt x="61" y="33"/>
                </a:cubicBezTo>
                <a:cubicBezTo>
                  <a:pt x="61" y="33"/>
                  <a:pt x="61" y="33"/>
                  <a:pt x="61" y="33"/>
                </a:cubicBezTo>
                <a:close/>
                <a:moveTo>
                  <a:pt x="64" y="32"/>
                </a:moveTo>
                <a:cubicBezTo>
                  <a:pt x="68" y="29"/>
                  <a:pt x="72" y="26"/>
                  <a:pt x="77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7" y="24"/>
                  <a:pt x="77" y="25"/>
                  <a:pt x="77" y="25"/>
                </a:cubicBezTo>
                <a:cubicBezTo>
                  <a:pt x="78" y="25"/>
                  <a:pt x="79" y="26"/>
                  <a:pt x="80" y="26"/>
                </a:cubicBezTo>
                <a:cubicBezTo>
                  <a:pt x="79" y="26"/>
                  <a:pt x="78" y="25"/>
                  <a:pt x="77" y="25"/>
                </a:cubicBezTo>
                <a:cubicBezTo>
                  <a:pt x="76" y="25"/>
                  <a:pt x="76" y="26"/>
                  <a:pt x="76" y="26"/>
                </a:cubicBezTo>
                <a:cubicBezTo>
                  <a:pt x="77" y="26"/>
                  <a:pt x="77" y="27"/>
                  <a:pt x="7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75" y="27"/>
                  <a:pt x="74" y="26"/>
                  <a:pt x="73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73" y="28"/>
                  <a:pt x="74" y="28"/>
                  <a:pt x="75" y="29"/>
                </a:cubicBezTo>
                <a:cubicBezTo>
                  <a:pt x="74" y="28"/>
                  <a:pt x="72" y="28"/>
                  <a:pt x="71" y="28"/>
                </a:cubicBezTo>
                <a:cubicBezTo>
                  <a:pt x="71" y="28"/>
                  <a:pt x="71" y="28"/>
                  <a:pt x="71" y="29"/>
                </a:cubicBezTo>
                <a:cubicBezTo>
                  <a:pt x="72" y="29"/>
                  <a:pt x="74" y="30"/>
                  <a:pt x="75" y="30"/>
                </a:cubicBezTo>
                <a:cubicBezTo>
                  <a:pt x="74" y="32"/>
                  <a:pt x="76" y="34"/>
                  <a:pt x="78" y="34"/>
                </a:cubicBezTo>
                <a:cubicBezTo>
                  <a:pt x="78" y="34"/>
                  <a:pt x="79" y="34"/>
                  <a:pt x="79" y="34"/>
                </a:cubicBezTo>
                <a:cubicBezTo>
                  <a:pt x="80" y="35"/>
                  <a:pt x="81" y="36"/>
                  <a:pt x="83" y="37"/>
                </a:cubicBezTo>
                <a:cubicBezTo>
                  <a:pt x="83" y="37"/>
                  <a:pt x="83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2" y="37"/>
                  <a:pt x="80" y="36"/>
                  <a:pt x="79" y="36"/>
                </a:cubicBezTo>
                <a:cubicBezTo>
                  <a:pt x="76" y="34"/>
                  <a:pt x="72" y="31"/>
                  <a:pt x="68" y="29"/>
                </a:cubicBezTo>
                <a:cubicBezTo>
                  <a:pt x="68" y="29"/>
                  <a:pt x="68" y="30"/>
                  <a:pt x="68" y="30"/>
                </a:cubicBezTo>
                <a:cubicBezTo>
                  <a:pt x="73" y="32"/>
                  <a:pt x="78" y="36"/>
                  <a:pt x="83" y="38"/>
                </a:cubicBezTo>
                <a:cubicBezTo>
                  <a:pt x="83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79" y="37"/>
                  <a:pt x="76" y="36"/>
                  <a:pt x="73" y="34"/>
                </a:cubicBezTo>
                <a:cubicBezTo>
                  <a:pt x="72" y="33"/>
                  <a:pt x="71" y="32"/>
                  <a:pt x="69" y="32"/>
                </a:cubicBezTo>
                <a:cubicBezTo>
                  <a:pt x="69" y="31"/>
                  <a:pt x="69" y="31"/>
                  <a:pt x="69" y="31"/>
                </a:cubicBezTo>
                <a:cubicBezTo>
                  <a:pt x="68" y="31"/>
                  <a:pt x="67" y="30"/>
                  <a:pt x="67" y="30"/>
                </a:cubicBezTo>
                <a:cubicBezTo>
                  <a:pt x="66" y="30"/>
                  <a:pt x="66" y="31"/>
                  <a:pt x="66" y="31"/>
                </a:cubicBezTo>
                <a:cubicBezTo>
                  <a:pt x="71" y="34"/>
                  <a:pt x="75" y="38"/>
                  <a:pt x="79" y="40"/>
                </a:cubicBezTo>
                <a:cubicBezTo>
                  <a:pt x="74" y="38"/>
                  <a:pt x="69" y="35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93" y="36"/>
                </a:moveTo>
                <a:cubicBezTo>
                  <a:pt x="92" y="35"/>
                  <a:pt x="91" y="35"/>
                  <a:pt x="90" y="34"/>
                </a:cubicBezTo>
                <a:cubicBezTo>
                  <a:pt x="86" y="31"/>
                  <a:pt x="91" y="33"/>
                  <a:pt x="92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4" y="35"/>
                  <a:pt x="96" y="37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7"/>
                </a:cubicBezTo>
                <a:cubicBezTo>
                  <a:pt x="96" y="37"/>
                  <a:pt x="94" y="36"/>
                  <a:pt x="93" y="36"/>
                </a:cubicBezTo>
                <a:close/>
                <a:moveTo>
                  <a:pt x="93" y="33"/>
                </a:moveTo>
                <a:cubicBezTo>
                  <a:pt x="93" y="33"/>
                  <a:pt x="93" y="33"/>
                  <a:pt x="93" y="33"/>
                </a:cubicBezTo>
                <a:cubicBezTo>
                  <a:pt x="93" y="33"/>
                  <a:pt x="93" y="33"/>
                  <a:pt x="93" y="33"/>
                </a:cubicBezTo>
                <a:close/>
                <a:moveTo>
                  <a:pt x="89" y="31"/>
                </a:moveTo>
                <a:cubicBezTo>
                  <a:pt x="90" y="31"/>
                  <a:pt x="91" y="30"/>
                  <a:pt x="92" y="29"/>
                </a:cubicBezTo>
                <a:cubicBezTo>
                  <a:pt x="92" y="29"/>
                  <a:pt x="92" y="30"/>
                  <a:pt x="92" y="30"/>
                </a:cubicBezTo>
                <a:cubicBezTo>
                  <a:pt x="92" y="31"/>
                  <a:pt x="93" y="32"/>
                  <a:pt x="94" y="33"/>
                </a:cubicBezTo>
                <a:cubicBezTo>
                  <a:pt x="94" y="33"/>
                  <a:pt x="94" y="33"/>
                  <a:pt x="94" y="33"/>
                </a:cubicBezTo>
                <a:cubicBezTo>
                  <a:pt x="93" y="33"/>
                  <a:pt x="93" y="32"/>
                  <a:pt x="92" y="32"/>
                </a:cubicBezTo>
                <a:cubicBezTo>
                  <a:pt x="92" y="32"/>
                  <a:pt x="91" y="32"/>
                  <a:pt x="91" y="32"/>
                </a:cubicBezTo>
                <a:cubicBezTo>
                  <a:pt x="91" y="32"/>
                  <a:pt x="91" y="32"/>
                  <a:pt x="91" y="32"/>
                </a:cubicBezTo>
                <a:cubicBezTo>
                  <a:pt x="91" y="32"/>
                  <a:pt x="91" y="32"/>
                  <a:pt x="91" y="32"/>
                </a:cubicBezTo>
                <a:cubicBezTo>
                  <a:pt x="90" y="32"/>
                  <a:pt x="89" y="31"/>
                  <a:pt x="89" y="31"/>
                </a:cubicBezTo>
                <a:close/>
                <a:moveTo>
                  <a:pt x="92" y="29"/>
                </a:moveTo>
                <a:cubicBezTo>
                  <a:pt x="92" y="29"/>
                  <a:pt x="92" y="29"/>
                  <a:pt x="92" y="29"/>
                </a:cubicBezTo>
                <a:cubicBezTo>
                  <a:pt x="93" y="29"/>
                  <a:pt x="93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5" y="30"/>
                  <a:pt x="98" y="32"/>
                  <a:pt x="92" y="29"/>
                </a:cubicBezTo>
                <a:cubicBezTo>
                  <a:pt x="92" y="29"/>
                  <a:pt x="92" y="29"/>
                  <a:pt x="92" y="29"/>
                </a:cubicBezTo>
                <a:close/>
                <a:moveTo>
                  <a:pt x="94" y="28"/>
                </a:moveTo>
                <a:cubicBezTo>
                  <a:pt x="94" y="27"/>
                  <a:pt x="95" y="27"/>
                  <a:pt x="95" y="27"/>
                </a:cubicBezTo>
                <a:cubicBezTo>
                  <a:pt x="96" y="26"/>
                  <a:pt x="97" y="27"/>
                  <a:pt x="97" y="28"/>
                </a:cubicBezTo>
                <a:cubicBezTo>
                  <a:pt x="96" y="28"/>
                  <a:pt x="95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97" y="29"/>
                </a:moveTo>
                <a:cubicBezTo>
                  <a:pt x="97" y="29"/>
                  <a:pt x="97" y="29"/>
                  <a:pt x="97" y="30"/>
                </a:cubicBezTo>
                <a:cubicBezTo>
                  <a:pt x="96" y="29"/>
                  <a:pt x="95" y="28"/>
                  <a:pt x="97" y="29"/>
                </a:cubicBezTo>
                <a:close/>
                <a:moveTo>
                  <a:pt x="102" y="36"/>
                </a:moveTo>
                <a:cubicBezTo>
                  <a:pt x="102" y="36"/>
                  <a:pt x="102" y="36"/>
                  <a:pt x="102" y="37"/>
                </a:cubicBezTo>
                <a:cubicBezTo>
                  <a:pt x="103" y="37"/>
                  <a:pt x="105" y="38"/>
                  <a:pt x="105" y="39"/>
                </a:cubicBezTo>
                <a:cubicBezTo>
                  <a:pt x="105" y="39"/>
                  <a:pt x="105" y="39"/>
                  <a:pt x="104" y="39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1" y="38"/>
                  <a:pt x="99" y="36"/>
                  <a:pt x="96" y="35"/>
                </a:cubicBezTo>
                <a:cubicBezTo>
                  <a:pt x="97" y="35"/>
                  <a:pt x="97" y="34"/>
                  <a:pt x="97" y="34"/>
                </a:cubicBezTo>
                <a:cubicBezTo>
                  <a:pt x="96" y="33"/>
                  <a:pt x="95" y="32"/>
                  <a:pt x="94" y="31"/>
                </a:cubicBezTo>
                <a:cubicBezTo>
                  <a:pt x="93" y="30"/>
                  <a:pt x="95" y="31"/>
                  <a:pt x="96" y="31"/>
                </a:cubicBezTo>
                <a:cubicBezTo>
                  <a:pt x="96" y="32"/>
                  <a:pt x="96" y="33"/>
                  <a:pt x="96" y="33"/>
                </a:cubicBezTo>
                <a:cubicBezTo>
                  <a:pt x="97" y="35"/>
                  <a:pt x="100" y="36"/>
                  <a:pt x="102" y="36"/>
                </a:cubicBezTo>
                <a:close/>
                <a:moveTo>
                  <a:pt x="106" y="35"/>
                </a:moveTo>
                <a:cubicBezTo>
                  <a:pt x="106" y="36"/>
                  <a:pt x="107" y="37"/>
                  <a:pt x="108" y="37"/>
                </a:cubicBezTo>
                <a:cubicBezTo>
                  <a:pt x="106" y="37"/>
                  <a:pt x="105" y="36"/>
                  <a:pt x="103" y="35"/>
                </a:cubicBezTo>
                <a:cubicBezTo>
                  <a:pt x="104" y="35"/>
                  <a:pt x="105" y="35"/>
                  <a:pt x="106" y="35"/>
                </a:cubicBezTo>
                <a:cubicBezTo>
                  <a:pt x="106" y="35"/>
                  <a:pt x="106" y="35"/>
                  <a:pt x="106" y="35"/>
                </a:cubicBezTo>
                <a:close/>
                <a:moveTo>
                  <a:pt x="106" y="35"/>
                </a:moveTo>
                <a:cubicBezTo>
                  <a:pt x="107" y="35"/>
                  <a:pt x="108" y="34"/>
                  <a:pt x="109" y="34"/>
                </a:cubicBezTo>
                <a:cubicBezTo>
                  <a:pt x="109" y="34"/>
                  <a:pt x="109" y="34"/>
                  <a:pt x="109" y="35"/>
                </a:cubicBezTo>
                <a:cubicBezTo>
                  <a:pt x="109" y="36"/>
                  <a:pt x="111" y="37"/>
                  <a:pt x="109" y="36"/>
                </a:cubicBezTo>
                <a:cubicBezTo>
                  <a:pt x="107" y="35"/>
                  <a:pt x="107" y="35"/>
                  <a:pt x="106" y="35"/>
                </a:cubicBezTo>
                <a:close/>
                <a:moveTo>
                  <a:pt x="110" y="34"/>
                </a:moveTo>
                <a:cubicBezTo>
                  <a:pt x="111" y="34"/>
                  <a:pt x="113" y="34"/>
                  <a:pt x="112" y="35"/>
                </a:cubicBezTo>
                <a:cubicBezTo>
                  <a:pt x="112" y="35"/>
                  <a:pt x="112" y="35"/>
                  <a:pt x="112" y="36"/>
                </a:cubicBezTo>
                <a:cubicBezTo>
                  <a:pt x="111" y="35"/>
                  <a:pt x="110" y="35"/>
                  <a:pt x="110" y="34"/>
                </a:cubicBezTo>
                <a:close/>
                <a:moveTo>
                  <a:pt x="112" y="36"/>
                </a:moveTo>
                <a:cubicBezTo>
                  <a:pt x="111" y="36"/>
                  <a:pt x="111" y="36"/>
                  <a:pt x="111" y="37"/>
                </a:cubicBezTo>
                <a:cubicBezTo>
                  <a:pt x="110" y="35"/>
                  <a:pt x="110" y="35"/>
                  <a:pt x="112" y="36"/>
                </a:cubicBezTo>
                <a:close/>
                <a:moveTo>
                  <a:pt x="110" y="37"/>
                </a:moveTo>
                <a:cubicBezTo>
                  <a:pt x="110" y="37"/>
                  <a:pt x="109" y="37"/>
                  <a:pt x="109" y="38"/>
                </a:cubicBezTo>
                <a:cubicBezTo>
                  <a:pt x="107" y="36"/>
                  <a:pt x="109" y="37"/>
                  <a:pt x="110" y="37"/>
                </a:cubicBezTo>
                <a:close/>
                <a:moveTo>
                  <a:pt x="108" y="38"/>
                </a:moveTo>
                <a:cubicBezTo>
                  <a:pt x="107" y="38"/>
                  <a:pt x="106" y="38"/>
                  <a:pt x="105" y="38"/>
                </a:cubicBezTo>
                <a:cubicBezTo>
                  <a:pt x="105" y="38"/>
                  <a:pt x="103" y="36"/>
                  <a:pt x="103" y="36"/>
                </a:cubicBezTo>
                <a:cubicBezTo>
                  <a:pt x="105" y="37"/>
                  <a:pt x="106" y="37"/>
                  <a:pt x="108" y="38"/>
                </a:cubicBezTo>
                <a:close/>
                <a:moveTo>
                  <a:pt x="103" y="39"/>
                </a:moveTo>
                <a:cubicBezTo>
                  <a:pt x="102" y="39"/>
                  <a:pt x="101" y="39"/>
                  <a:pt x="101" y="39"/>
                </a:cubicBezTo>
                <a:cubicBezTo>
                  <a:pt x="99" y="38"/>
                  <a:pt x="98" y="37"/>
                  <a:pt x="97" y="37"/>
                </a:cubicBezTo>
                <a:cubicBezTo>
                  <a:pt x="96" y="36"/>
                  <a:pt x="95" y="35"/>
                  <a:pt x="95" y="35"/>
                </a:cubicBezTo>
                <a:cubicBezTo>
                  <a:pt x="95" y="35"/>
                  <a:pt x="95" y="35"/>
                  <a:pt x="95" y="35"/>
                </a:cubicBezTo>
                <a:cubicBezTo>
                  <a:pt x="98" y="36"/>
                  <a:pt x="100" y="38"/>
                  <a:pt x="103" y="39"/>
                </a:cubicBezTo>
                <a:close/>
                <a:moveTo>
                  <a:pt x="91" y="35"/>
                </a:move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88" y="34"/>
                  <a:pt x="87" y="33"/>
                  <a:pt x="85" y="33"/>
                </a:cubicBezTo>
                <a:cubicBezTo>
                  <a:pt x="86" y="33"/>
                  <a:pt x="86" y="32"/>
                  <a:pt x="87" y="32"/>
                </a:cubicBezTo>
                <a:cubicBezTo>
                  <a:pt x="88" y="33"/>
                  <a:pt x="89" y="34"/>
                  <a:pt x="91" y="35"/>
                </a:cubicBezTo>
                <a:close/>
                <a:moveTo>
                  <a:pt x="81" y="26"/>
                </a:moveTo>
                <a:cubicBezTo>
                  <a:pt x="80" y="26"/>
                  <a:pt x="79" y="25"/>
                  <a:pt x="78" y="25"/>
                </a:cubicBezTo>
                <a:cubicBezTo>
                  <a:pt x="80" y="25"/>
                  <a:pt x="82" y="25"/>
                  <a:pt x="83" y="26"/>
                </a:cubicBezTo>
                <a:cubicBezTo>
                  <a:pt x="83" y="26"/>
                  <a:pt x="82" y="26"/>
                  <a:pt x="81" y="26"/>
                </a:cubicBezTo>
                <a:close/>
                <a:moveTo>
                  <a:pt x="76" y="28"/>
                </a:moveTo>
                <a:cubicBezTo>
                  <a:pt x="75" y="28"/>
                  <a:pt x="74" y="28"/>
                  <a:pt x="74" y="27"/>
                </a:cubicBezTo>
                <a:cubicBezTo>
                  <a:pt x="75" y="27"/>
                  <a:pt x="75" y="28"/>
                  <a:pt x="76" y="28"/>
                </a:cubicBezTo>
                <a:cubicBezTo>
                  <a:pt x="76" y="28"/>
                  <a:pt x="76" y="28"/>
                  <a:pt x="76" y="28"/>
                </a:cubicBezTo>
                <a:close/>
                <a:moveTo>
                  <a:pt x="78" y="26"/>
                </a:moveTo>
                <a:cubicBezTo>
                  <a:pt x="78" y="26"/>
                  <a:pt x="78" y="26"/>
                  <a:pt x="79" y="26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6"/>
                  <a:pt x="78" y="26"/>
                  <a:pt x="78" y="26"/>
                </a:cubicBezTo>
                <a:close/>
                <a:moveTo>
                  <a:pt x="83" y="34"/>
                </a:moveTo>
                <a:cubicBezTo>
                  <a:pt x="83" y="34"/>
                  <a:pt x="82" y="34"/>
                  <a:pt x="82" y="34"/>
                </a:cubicBezTo>
                <a:cubicBezTo>
                  <a:pt x="83" y="33"/>
                  <a:pt x="83" y="33"/>
                  <a:pt x="84" y="33"/>
                </a:cubicBezTo>
                <a:cubicBezTo>
                  <a:pt x="85" y="34"/>
                  <a:pt x="86" y="34"/>
                  <a:pt x="86" y="35"/>
                </a:cubicBezTo>
                <a:cubicBezTo>
                  <a:pt x="86" y="35"/>
                  <a:pt x="87" y="36"/>
                  <a:pt x="87" y="36"/>
                </a:cubicBezTo>
                <a:cubicBezTo>
                  <a:pt x="87" y="36"/>
                  <a:pt x="86" y="36"/>
                  <a:pt x="86" y="36"/>
                </a:cubicBezTo>
                <a:cubicBezTo>
                  <a:pt x="85" y="36"/>
                  <a:pt x="84" y="35"/>
                  <a:pt x="83" y="34"/>
                </a:cubicBezTo>
                <a:close/>
                <a:moveTo>
                  <a:pt x="89" y="35"/>
                </a:moveTo>
                <a:cubicBezTo>
                  <a:pt x="88" y="35"/>
                  <a:pt x="88" y="35"/>
                  <a:pt x="87" y="36"/>
                </a:cubicBezTo>
                <a:cubicBezTo>
                  <a:pt x="87" y="35"/>
                  <a:pt x="86" y="34"/>
                  <a:pt x="85" y="33"/>
                </a:cubicBezTo>
                <a:cubicBezTo>
                  <a:pt x="86" y="34"/>
                  <a:pt x="87" y="35"/>
                  <a:pt x="89" y="35"/>
                </a:cubicBezTo>
                <a:close/>
                <a:moveTo>
                  <a:pt x="86" y="36"/>
                </a:moveTo>
                <a:cubicBezTo>
                  <a:pt x="85" y="37"/>
                  <a:pt x="85" y="37"/>
                  <a:pt x="84" y="37"/>
                </a:cubicBezTo>
                <a:cubicBezTo>
                  <a:pt x="83" y="36"/>
                  <a:pt x="81" y="35"/>
                  <a:pt x="80" y="34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34"/>
                  <a:pt x="81" y="34"/>
                  <a:pt x="81" y="34"/>
                </a:cubicBezTo>
                <a:cubicBezTo>
                  <a:pt x="81" y="34"/>
                  <a:pt x="82" y="34"/>
                  <a:pt x="82" y="34"/>
                </a:cubicBezTo>
                <a:cubicBezTo>
                  <a:pt x="83" y="35"/>
                  <a:pt x="84" y="36"/>
                  <a:pt x="86" y="36"/>
                </a:cubicBezTo>
                <a:close/>
                <a:moveTo>
                  <a:pt x="221" y="133"/>
                </a:moveTo>
                <a:cubicBezTo>
                  <a:pt x="220" y="132"/>
                  <a:pt x="219" y="132"/>
                  <a:pt x="219" y="131"/>
                </a:cubicBezTo>
                <a:cubicBezTo>
                  <a:pt x="217" y="128"/>
                  <a:pt x="220" y="130"/>
                  <a:pt x="221" y="130"/>
                </a:cubicBezTo>
                <a:cubicBezTo>
                  <a:pt x="222" y="130"/>
                  <a:pt x="222" y="130"/>
                  <a:pt x="222" y="130"/>
                </a:cubicBezTo>
                <a:cubicBezTo>
                  <a:pt x="222" y="131"/>
                  <a:pt x="221" y="132"/>
                  <a:pt x="221" y="133"/>
                </a:cubicBezTo>
                <a:close/>
                <a:moveTo>
                  <a:pt x="222" y="126"/>
                </a:moveTo>
                <a:cubicBezTo>
                  <a:pt x="221" y="125"/>
                  <a:pt x="220" y="124"/>
                  <a:pt x="218" y="123"/>
                </a:cubicBezTo>
                <a:cubicBezTo>
                  <a:pt x="218" y="123"/>
                  <a:pt x="217" y="122"/>
                  <a:pt x="217" y="122"/>
                </a:cubicBezTo>
                <a:cubicBezTo>
                  <a:pt x="217" y="122"/>
                  <a:pt x="217" y="121"/>
                  <a:pt x="217" y="121"/>
                </a:cubicBezTo>
                <a:cubicBezTo>
                  <a:pt x="217" y="121"/>
                  <a:pt x="218" y="122"/>
                  <a:pt x="218" y="122"/>
                </a:cubicBezTo>
                <a:cubicBezTo>
                  <a:pt x="220" y="122"/>
                  <a:pt x="221" y="123"/>
                  <a:pt x="223" y="124"/>
                </a:cubicBezTo>
                <a:cubicBezTo>
                  <a:pt x="223" y="125"/>
                  <a:pt x="223" y="125"/>
                  <a:pt x="222" y="126"/>
                </a:cubicBezTo>
                <a:close/>
                <a:moveTo>
                  <a:pt x="222" y="127"/>
                </a:moveTo>
                <a:cubicBezTo>
                  <a:pt x="222" y="128"/>
                  <a:pt x="222" y="129"/>
                  <a:pt x="222" y="130"/>
                </a:cubicBezTo>
                <a:cubicBezTo>
                  <a:pt x="222" y="130"/>
                  <a:pt x="222" y="130"/>
                  <a:pt x="222" y="130"/>
                </a:cubicBezTo>
                <a:cubicBezTo>
                  <a:pt x="221" y="128"/>
                  <a:pt x="219" y="127"/>
                  <a:pt x="218" y="126"/>
                </a:cubicBezTo>
                <a:cubicBezTo>
                  <a:pt x="219" y="126"/>
                  <a:pt x="220" y="126"/>
                  <a:pt x="220" y="126"/>
                </a:cubicBezTo>
                <a:cubicBezTo>
                  <a:pt x="221" y="127"/>
                  <a:pt x="222" y="127"/>
                  <a:pt x="222" y="127"/>
                </a:cubicBezTo>
                <a:cubicBezTo>
                  <a:pt x="222" y="127"/>
                  <a:pt x="222" y="127"/>
                  <a:pt x="222" y="127"/>
                </a:cubicBezTo>
                <a:close/>
                <a:moveTo>
                  <a:pt x="217" y="129"/>
                </a:moveTo>
                <a:cubicBezTo>
                  <a:pt x="217" y="130"/>
                  <a:pt x="218" y="131"/>
                  <a:pt x="219" y="132"/>
                </a:cubicBezTo>
                <a:cubicBezTo>
                  <a:pt x="220" y="133"/>
                  <a:pt x="218" y="132"/>
                  <a:pt x="217" y="132"/>
                </a:cubicBezTo>
                <a:cubicBezTo>
                  <a:pt x="217" y="132"/>
                  <a:pt x="217" y="132"/>
                  <a:pt x="217" y="132"/>
                </a:cubicBezTo>
                <a:cubicBezTo>
                  <a:pt x="217" y="131"/>
                  <a:pt x="217" y="130"/>
                  <a:pt x="217" y="129"/>
                </a:cubicBezTo>
                <a:close/>
                <a:moveTo>
                  <a:pt x="221" y="134"/>
                </a:moveTo>
                <a:cubicBezTo>
                  <a:pt x="221" y="135"/>
                  <a:pt x="220" y="137"/>
                  <a:pt x="220" y="138"/>
                </a:cubicBezTo>
                <a:cubicBezTo>
                  <a:pt x="220" y="137"/>
                  <a:pt x="220" y="137"/>
                  <a:pt x="219" y="136"/>
                </a:cubicBezTo>
                <a:cubicBezTo>
                  <a:pt x="219" y="135"/>
                  <a:pt x="218" y="135"/>
                  <a:pt x="218" y="134"/>
                </a:cubicBezTo>
                <a:cubicBezTo>
                  <a:pt x="217" y="132"/>
                  <a:pt x="220" y="134"/>
                  <a:pt x="221" y="134"/>
                </a:cubicBezTo>
                <a:cubicBezTo>
                  <a:pt x="221" y="134"/>
                  <a:pt x="221" y="134"/>
                  <a:pt x="221" y="134"/>
                </a:cubicBezTo>
                <a:close/>
                <a:moveTo>
                  <a:pt x="220" y="139"/>
                </a:moveTo>
                <a:cubicBezTo>
                  <a:pt x="219" y="139"/>
                  <a:pt x="219" y="139"/>
                  <a:pt x="219" y="140"/>
                </a:cubicBezTo>
                <a:cubicBezTo>
                  <a:pt x="219" y="140"/>
                  <a:pt x="219" y="140"/>
                  <a:pt x="219" y="139"/>
                </a:cubicBezTo>
                <a:cubicBezTo>
                  <a:pt x="219" y="139"/>
                  <a:pt x="219" y="139"/>
                  <a:pt x="219" y="139"/>
                </a:cubicBezTo>
                <a:cubicBezTo>
                  <a:pt x="219" y="139"/>
                  <a:pt x="219" y="139"/>
                  <a:pt x="220" y="139"/>
                </a:cubicBezTo>
                <a:close/>
                <a:moveTo>
                  <a:pt x="218" y="136"/>
                </a:moveTo>
                <a:cubicBezTo>
                  <a:pt x="218" y="136"/>
                  <a:pt x="218" y="135"/>
                  <a:pt x="218" y="135"/>
                </a:cubicBezTo>
                <a:cubicBezTo>
                  <a:pt x="218" y="136"/>
                  <a:pt x="219" y="137"/>
                  <a:pt x="219" y="139"/>
                </a:cubicBezTo>
                <a:cubicBezTo>
                  <a:pt x="219" y="138"/>
                  <a:pt x="218" y="137"/>
                  <a:pt x="218" y="136"/>
                </a:cubicBezTo>
                <a:close/>
                <a:moveTo>
                  <a:pt x="217" y="126"/>
                </a:moveTo>
                <a:cubicBezTo>
                  <a:pt x="218" y="127"/>
                  <a:pt x="218" y="127"/>
                  <a:pt x="219" y="128"/>
                </a:cubicBezTo>
                <a:cubicBezTo>
                  <a:pt x="220" y="128"/>
                  <a:pt x="222" y="130"/>
                  <a:pt x="219" y="129"/>
                </a:cubicBezTo>
                <a:cubicBezTo>
                  <a:pt x="219" y="129"/>
                  <a:pt x="218" y="128"/>
                  <a:pt x="217" y="128"/>
                </a:cubicBezTo>
                <a:cubicBezTo>
                  <a:pt x="217" y="128"/>
                  <a:pt x="217" y="128"/>
                  <a:pt x="217" y="128"/>
                </a:cubicBezTo>
                <a:cubicBezTo>
                  <a:pt x="217" y="128"/>
                  <a:pt x="217" y="127"/>
                  <a:pt x="217" y="127"/>
                </a:cubicBezTo>
                <a:cubicBezTo>
                  <a:pt x="217" y="126"/>
                  <a:pt x="217" y="126"/>
                  <a:pt x="217" y="126"/>
                </a:cubicBezTo>
                <a:close/>
                <a:moveTo>
                  <a:pt x="217" y="123"/>
                </a:moveTo>
                <a:cubicBezTo>
                  <a:pt x="218" y="124"/>
                  <a:pt x="220" y="125"/>
                  <a:pt x="221" y="126"/>
                </a:cubicBezTo>
                <a:cubicBezTo>
                  <a:pt x="222" y="126"/>
                  <a:pt x="222" y="126"/>
                  <a:pt x="221" y="126"/>
                </a:cubicBezTo>
                <a:cubicBezTo>
                  <a:pt x="220" y="125"/>
                  <a:pt x="219" y="125"/>
                  <a:pt x="219" y="125"/>
                </a:cubicBezTo>
                <a:cubicBezTo>
                  <a:pt x="218" y="124"/>
                  <a:pt x="218" y="124"/>
                  <a:pt x="217" y="124"/>
                </a:cubicBezTo>
                <a:cubicBezTo>
                  <a:pt x="217" y="124"/>
                  <a:pt x="217" y="123"/>
                  <a:pt x="217" y="123"/>
                </a:cubicBezTo>
                <a:close/>
                <a:moveTo>
                  <a:pt x="214" y="117"/>
                </a:moveTo>
                <a:cubicBezTo>
                  <a:pt x="213" y="117"/>
                  <a:pt x="212" y="117"/>
                  <a:pt x="212" y="117"/>
                </a:cubicBezTo>
                <a:cubicBezTo>
                  <a:pt x="210" y="116"/>
                  <a:pt x="209" y="115"/>
                  <a:pt x="207" y="114"/>
                </a:cubicBezTo>
                <a:cubicBezTo>
                  <a:pt x="206" y="113"/>
                  <a:pt x="206" y="113"/>
                  <a:pt x="208" y="114"/>
                </a:cubicBezTo>
                <a:cubicBezTo>
                  <a:pt x="209" y="114"/>
                  <a:pt x="211" y="115"/>
                  <a:pt x="212" y="116"/>
                </a:cubicBezTo>
                <a:cubicBezTo>
                  <a:pt x="216" y="118"/>
                  <a:pt x="219" y="120"/>
                  <a:pt x="223" y="121"/>
                </a:cubicBezTo>
                <a:cubicBezTo>
                  <a:pt x="223" y="121"/>
                  <a:pt x="223" y="122"/>
                  <a:pt x="223" y="123"/>
                </a:cubicBezTo>
                <a:cubicBezTo>
                  <a:pt x="221" y="122"/>
                  <a:pt x="219" y="121"/>
                  <a:pt x="217" y="120"/>
                </a:cubicBezTo>
                <a:cubicBezTo>
                  <a:pt x="216" y="119"/>
                  <a:pt x="215" y="118"/>
                  <a:pt x="214" y="117"/>
                </a:cubicBezTo>
                <a:close/>
                <a:moveTo>
                  <a:pt x="217" y="77"/>
                </a:moveTo>
                <a:cubicBezTo>
                  <a:pt x="215" y="76"/>
                  <a:pt x="213" y="76"/>
                  <a:pt x="211" y="74"/>
                </a:cubicBezTo>
                <a:cubicBezTo>
                  <a:pt x="208" y="72"/>
                  <a:pt x="212" y="75"/>
                  <a:pt x="213" y="75"/>
                </a:cubicBezTo>
                <a:cubicBezTo>
                  <a:pt x="214" y="76"/>
                  <a:pt x="215" y="76"/>
                  <a:pt x="216" y="76"/>
                </a:cubicBezTo>
                <a:cubicBezTo>
                  <a:pt x="217" y="77"/>
                  <a:pt x="217" y="77"/>
                  <a:pt x="217" y="77"/>
                </a:cubicBezTo>
                <a:close/>
                <a:moveTo>
                  <a:pt x="208" y="61"/>
                </a:moveTo>
                <a:cubicBezTo>
                  <a:pt x="206" y="59"/>
                  <a:pt x="206" y="60"/>
                  <a:pt x="208" y="60"/>
                </a:cubicBezTo>
                <a:cubicBezTo>
                  <a:pt x="208" y="60"/>
                  <a:pt x="208" y="60"/>
                  <a:pt x="208" y="61"/>
                </a:cubicBezTo>
                <a:close/>
                <a:moveTo>
                  <a:pt x="210" y="64"/>
                </a:moveTo>
                <a:cubicBezTo>
                  <a:pt x="210" y="63"/>
                  <a:pt x="209" y="63"/>
                  <a:pt x="209" y="63"/>
                </a:cubicBezTo>
                <a:cubicBezTo>
                  <a:pt x="208" y="62"/>
                  <a:pt x="207" y="61"/>
                  <a:pt x="206" y="61"/>
                </a:cubicBezTo>
                <a:cubicBezTo>
                  <a:pt x="207" y="61"/>
                  <a:pt x="208" y="62"/>
                  <a:pt x="209" y="62"/>
                </a:cubicBezTo>
                <a:cubicBezTo>
                  <a:pt x="210" y="63"/>
                  <a:pt x="210" y="63"/>
                  <a:pt x="210" y="64"/>
                </a:cubicBezTo>
                <a:close/>
                <a:moveTo>
                  <a:pt x="213" y="70"/>
                </a:moveTo>
                <a:cubicBezTo>
                  <a:pt x="211" y="68"/>
                  <a:pt x="209" y="67"/>
                  <a:pt x="207" y="66"/>
                </a:cubicBezTo>
                <a:cubicBezTo>
                  <a:pt x="203" y="63"/>
                  <a:pt x="208" y="65"/>
                  <a:pt x="210" y="66"/>
                </a:cubicBezTo>
                <a:cubicBezTo>
                  <a:pt x="211" y="66"/>
                  <a:pt x="211" y="67"/>
                  <a:pt x="212" y="67"/>
                </a:cubicBezTo>
                <a:cubicBezTo>
                  <a:pt x="212" y="68"/>
                  <a:pt x="213" y="69"/>
                  <a:pt x="213" y="70"/>
                </a:cubicBezTo>
                <a:close/>
                <a:moveTo>
                  <a:pt x="215" y="73"/>
                </a:moveTo>
                <a:cubicBezTo>
                  <a:pt x="213" y="72"/>
                  <a:pt x="211" y="71"/>
                  <a:pt x="209" y="70"/>
                </a:cubicBezTo>
                <a:cubicBezTo>
                  <a:pt x="208" y="69"/>
                  <a:pt x="207" y="69"/>
                  <a:pt x="206" y="68"/>
                </a:cubicBezTo>
                <a:cubicBezTo>
                  <a:pt x="208" y="69"/>
                  <a:pt x="209" y="70"/>
                  <a:pt x="211" y="71"/>
                </a:cubicBezTo>
                <a:cubicBezTo>
                  <a:pt x="212" y="71"/>
                  <a:pt x="213" y="71"/>
                  <a:pt x="214" y="71"/>
                </a:cubicBezTo>
                <a:cubicBezTo>
                  <a:pt x="215" y="72"/>
                  <a:pt x="215" y="73"/>
                  <a:pt x="215" y="73"/>
                </a:cubicBezTo>
                <a:close/>
                <a:moveTo>
                  <a:pt x="219" y="83"/>
                </a:moveTo>
                <a:cubicBezTo>
                  <a:pt x="216" y="81"/>
                  <a:pt x="214" y="80"/>
                  <a:pt x="211" y="79"/>
                </a:cubicBezTo>
                <a:cubicBezTo>
                  <a:pt x="207" y="76"/>
                  <a:pt x="213" y="78"/>
                  <a:pt x="214" y="79"/>
                </a:cubicBezTo>
                <a:cubicBezTo>
                  <a:pt x="215" y="79"/>
                  <a:pt x="217" y="80"/>
                  <a:pt x="218" y="80"/>
                </a:cubicBezTo>
                <a:cubicBezTo>
                  <a:pt x="218" y="81"/>
                  <a:pt x="219" y="82"/>
                  <a:pt x="219" y="83"/>
                </a:cubicBezTo>
                <a:close/>
                <a:moveTo>
                  <a:pt x="208" y="77"/>
                </a:moveTo>
                <a:cubicBezTo>
                  <a:pt x="211" y="80"/>
                  <a:pt x="215" y="81"/>
                  <a:pt x="218" y="83"/>
                </a:cubicBezTo>
                <a:cubicBezTo>
                  <a:pt x="221" y="85"/>
                  <a:pt x="214" y="82"/>
                  <a:pt x="215" y="82"/>
                </a:cubicBezTo>
                <a:cubicBezTo>
                  <a:pt x="214" y="82"/>
                  <a:pt x="213" y="81"/>
                  <a:pt x="212" y="81"/>
                </a:cubicBezTo>
                <a:cubicBezTo>
                  <a:pt x="211" y="80"/>
                  <a:pt x="209" y="80"/>
                  <a:pt x="208" y="79"/>
                </a:cubicBezTo>
                <a:cubicBezTo>
                  <a:pt x="208" y="79"/>
                  <a:pt x="208" y="78"/>
                  <a:pt x="208" y="77"/>
                </a:cubicBezTo>
                <a:close/>
                <a:moveTo>
                  <a:pt x="220" y="87"/>
                </a:moveTo>
                <a:cubicBezTo>
                  <a:pt x="217" y="85"/>
                  <a:pt x="213" y="83"/>
                  <a:pt x="209" y="81"/>
                </a:cubicBezTo>
                <a:cubicBezTo>
                  <a:pt x="208" y="80"/>
                  <a:pt x="207" y="80"/>
                  <a:pt x="209" y="81"/>
                </a:cubicBezTo>
                <a:cubicBezTo>
                  <a:pt x="211" y="81"/>
                  <a:pt x="213" y="82"/>
                  <a:pt x="215" y="83"/>
                </a:cubicBezTo>
                <a:cubicBezTo>
                  <a:pt x="216" y="84"/>
                  <a:pt x="218" y="84"/>
                  <a:pt x="219" y="85"/>
                </a:cubicBezTo>
                <a:cubicBezTo>
                  <a:pt x="220" y="86"/>
                  <a:pt x="220" y="87"/>
                  <a:pt x="220" y="87"/>
                </a:cubicBezTo>
                <a:close/>
                <a:moveTo>
                  <a:pt x="221" y="92"/>
                </a:moveTo>
                <a:cubicBezTo>
                  <a:pt x="217" y="89"/>
                  <a:pt x="211" y="87"/>
                  <a:pt x="207" y="85"/>
                </a:cubicBezTo>
                <a:cubicBezTo>
                  <a:pt x="204" y="83"/>
                  <a:pt x="208" y="84"/>
                  <a:pt x="209" y="84"/>
                </a:cubicBezTo>
                <a:cubicBezTo>
                  <a:pt x="211" y="85"/>
                  <a:pt x="212" y="86"/>
                  <a:pt x="214" y="86"/>
                </a:cubicBezTo>
                <a:cubicBezTo>
                  <a:pt x="216" y="87"/>
                  <a:pt x="218" y="88"/>
                  <a:pt x="221" y="89"/>
                </a:cubicBezTo>
                <a:cubicBezTo>
                  <a:pt x="221" y="90"/>
                  <a:pt x="221" y="91"/>
                  <a:pt x="221" y="92"/>
                </a:cubicBezTo>
                <a:close/>
                <a:moveTo>
                  <a:pt x="222" y="97"/>
                </a:moveTo>
                <a:cubicBezTo>
                  <a:pt x="217" y="93"/>
                  <a:pt x="211" y="91"/>
                  <a:pt x="206" y="88"/>
                </a:cubicBezTo>
                <a:cubicBezTo>
                  <a:pt x="205" y="87"/>
                  <a:pt x="200" y="85"/>
                  <a:pt x="204" y="87"/>
                </a:cubicBezTo>
                <a:cubicBezTo>
                  <a:pt x="207" y="88"/>
                  <a:pt x="210" y="89"/>
                  <a:pt x="212" y="90"/>
                </a:cubicBezTo>
                <a:cubicBezTo>
                  <a:pt x="215" y="91"/>
                  <a:pt x="218" y="93"/>
                  <a:pt x="222" y="94"/>
                </a:cubicBezTo>
                <a:cubicBezTo>
                  <a:pt x="222" y="95"/>
                  <a:pt x="222" y="96"/>
                  <a:pt x="222" y="97"/>
                </a:cubicBezTo>
                <a:close/>
                <a:moveTo>
                  <a:pt x="223" y="102"/>
                </a:moveTo>
                <a:cubicBezTo>
                  <a:pt x="220" y="100"/>
                  <a:pt x="217" y="99"/>
                  <a:pt x="215" y="97"/>
                </a:cubicBezTo>
                <a:cubicBezTo>
                  <a:pt x="212" y="95"/>
                  <a:pt x="209" y="94"/>
                  <a:pt x="206" y="92"/>
                </a:cubicBezTo>
                <a:cubicBezTo>
                  <a:pt x="205" y="91"/>
                  <a:pt x="204" y="91"/>
                  <a:pt x="203" y="90"/>
                </a:cubicBezTo>
                <a:cubicBezTo>
                  <a:pt x="204" y="91"/>
                  <a:pt x="205" y="91"/>
                  <a:pt x="207" y="92"/>
                </a:cubicBezTo>
                <a:cubicBezTo>
                  <a:pt x="209" y="92"/>
                  <a:pt x="212" y="93"/>
                  <a:pt x="214" y="94"/>
                </a:cubicBezTo>
                <a:cubicBezTo>
                  <a:pt x="217" y="96"/>
                  <a:pt x="220" y="97"/>
                  <a:pt x="223" y="98"/>
                </a:cubicBezTo>
                <a:cubicBezTo>
                  <a:pt x="223" y="99"/>
                  <a:pt x="223" y="100"/>
                  <a:pt x="223" y="102"/>
                </a:cubicBezTo>
                <a:close/>
                <a:moveTo>
                  <a:pt x="223" y="106"/>
                </a:moveTo>
                <a:cubicBezTo>
                  <a:pt x="217" y="101"/>
                  <a:pt x="210" y="98"/>
                  <a:pt x="203" y="94"/>
                </a:cubicBezTo>
                <a:cubicBezTo>
                  <a:pt x="199" y="92"/>
                  <a:pt x="205" y="95"/>
                  <a:pt x="205" y="95"/>
                </a:cubicBezTo>
                <a:cubicBezTo>
                  <a:pt x="207" y="96"/>
                  <a:pt x="209" y="97"/>
                  <a:pt x="211" y="98"/>
                </a:cubicBezTo>
                <a:cubicBezTo>
                  <a:pt x="215" y="99"/>
                  <a:pt x="219" y="101"/>
                  <a:pt x="223" y="102"/>
                </a:cubicBezTo>
                <a:cubicBezTo>
                  <a:pt x="223" y="102"/>
                  <a:pt x="223" y="103"/>
                  <a:pt x="223" y="103"/>
                </a:cubicBezTo>
                <a:cubicBezTo>
                  <a:pt x="223" y="104"/>
                  <a:pt x="223" y="105"/>
                  <a:pt x="223" y="106"/>
                </a:cubicBezTo>
                <a:close/>
                <a:moveTo>
                  <a:pt x="203" y="103"/>
                </a:moveTo>
                <a:cubicBezTo>
                  <a:pt x="209" y="107"/>
                  <a:pt x="216" y="110"/>
                  <a:pt x="223" y="112"/>
                </a:cubicBezTo>
                <a:cubicBezTo>
                  <a:pt x="223" y="112"/>
                  <a:pt x="224" y="112"/>
                  <a:pt x="224" y="112"/>
                </a:cubicBezTo>
                <a:cubicBezTo>
                  <a:pt x="224" y="113"/>
                  <a:pt x="224" y="114"/>
                  <a:pt x="224" y="115"/>
                </a:cubicBezTo>
                <a:cubicBezTo>
                  <a:pt x="221" y="113"/>
                  <a:pt x="218" y="111"/>
                  <a:pt x="215" y="110"/>
                </a:cubicBezTo>
                <a:cubicBezTo>
                  <a:pt x="211" y="108"/>
                  <a:pt x="207" y="105"/>
                  <a:pt x="203" y="103"/>
                </a:cubicBezTo>
                <a:close/>
                <a:moveTo>
                  <a:pt x="213" y="104"/>
                </a:moveTo>
                <a:cubicBezTo>
                  <a:pt x="209" y="102"/>
                  <a:pt x="205" y="100"/>
                  <a:pt x="201" y="98"/>
                </a:cubicBezTo>
                <a:cubicBezTo>
                  <a:pt x="201" y="98"/>
                  <a:pt x="200" y="98"/>
                  <a:pt x="200" y="98"/>
                </a:cubicBezTo>
                <a:cubicBezTo>
                  <a:pt x="201" y="98"/>
                  <a:pt x="201" y="98"/>
                  <a:pt x="201" y="98"/>
                </a:cubicBezTo>
                <a:cubicBezTo>
                  <a:pt x="203" y="99"/>
                  <a:pt x="204" y="99"/>
                  <a:pt x="205" y="100"/>
                </a:cubicBezTo>
                <a:cubicBezTo>
                  <a:pt x="207" y="100"/>
                  <a:pt x="208" y="101"/>
                  <a:pt x="210" y="101"/>
                </a:cubicBezTo>
                <a:cubicBezTo>
                  <a:pt x="214" y="103"/>
                  <a:pt x="219" y="106"/>
                  <a:pt x="223" y="107"/>
                </a:cubicBezTo>
                <a:cubicBezTo>
                  <a:pt x="224" y="108"/>
                  <a:pt x="224" y="110"/>
                  <a:pt x="224" y="111"/>
                </a:cubicBezTo>
                <a:cubicBezTo>
                  <a:pt x="220" y="109"/>
                  <a:pt x="217" y="106"/>
                  <a:pt x="213" y="104"/>
                </a:cubicBezTo>
                <a:close/>
                <a:moveTo>
                  <a:pt x="223" y="120"/>
                </a:moveTo>
                <a:cubicBezTo>
                  <a:pt x="217" y="116"/>
                  <a:pt x="211" y="112"/>
                  <a:pt x="205" y="109"/>
                </a:cubicBezTo>
                <a:cubicBezTo>
                  <a:pt x="205" y="109"/>
                  <a:pt x="205" y="109"/>
                  <a:pt x="205" y="109"/>
                </a:cubicBezTo>
                <a:cubicBezTo>
                  <a:pt x="209" y="110"/>
                  <a:pt x="212" y="112"/>
                  <a:pt x="216" y="113"/>
                </a:cubicBezTo>
                <a:cubicBezTo>
                  <a:pt x="218" y="115"/>
                  <a:pt x="221" y="116"/>
                  <a:pt x="223" y="116"/>
                </a:cubicBezTo>
                <a:cubicBezTo>
                  <a:pt x="223" y="116"/>
                  <a:pt x="223" y="116"/>
                  <a:pt x="224" y="116"/>
                </a:cubicBezTo>
                <a:cubicBezTo>
                  <a:pt x="223" y="117"/>
                  <a:pt x="223" y="119"/>
                  <a:pt x="223" y="120"/>
                </a:cubicBezTo>
                <a:close/>
                <a:moveTo>
                  <a:pt x="209" y="119"/>
                </a:moveTo>
                <a:cubicBezTo>
                  <a:pt x="208" y="118"/>
                  <a:pt x="209" y="118"/>
                  <a:pt x="210" y="118"/>
                </a:cubicBezTo>
                <a:cubicBezTo>
                  <a:pt x="210" y="118"/>
                  <a:pt x="209" y="119"/>
                  <a:pt x="209" y="119"/>
                </a:cubicBezTo>
                <a:cubicBezTo>
                  <a:pt x="208" y="120"/>
                  <a:pt x="207" y="120"/>
                  <a:pt x="206" y="119"/>
                </a:cubicBezTo>
                <a:cubicBezTo>
                  <a:pt x="207" y="119"/>
                  <a:pt x="208" y="119"/>
                  <a:pt x="208" y="119"/>
                </a:cubicBezTo>
                <a:cubicBezTo>
                  <a:pt x="209" y="119"/>
                  <a:pt x="209" y="119"/>
                  <a:pt x="209" y="119"/>
                </a:cubicBezTo>
                <a:close/>
                <a:moveTo>
                  <a:pt x="205" y="114"/>
                </a:moveTo>
                <a:cubicBezTo>
                  <a:pt x="207" y="115"/>
                  <a:pt x="208" y="116"/>
                  <a:pt x="210" y="117"/>
                </a:cubicBezTo>
                <a:cubicBezTo>
                  <a:pt x="212" y="118"/>
                  <a:pt x="208" y="116"/>
                  <a:pt x="207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7" y="118"/>
                  <a:pt x="207" y="119"/>
                  <a:pt x="206" y="118"/>
                </a:cubicBezTo>
                <a:cubicBezTo>
                  <a:pt x="206" y="117"/>
                  <a:pt x="205" y="115"/>
                  <a:pt x="205" y="114"/>
                </a:cubicBezTo>
                <a:close/>
                <a:moveTo>
                  <a:pt x="205" y="109"/>
                </a:moveTo>
                <a:cubicBezTo>
                  <a:pt x="210" y="113"/>
                  <a:pt x="216" y="116"/>
                  <a:pt x="221" y="119"/>
                </a:cubicBezTo>
                <a:cubicBezTo>
                  <a:pt x="225" y="122"/>
                  <a:pt x="218" y="118"/>
                  <a:pt x="218" y="118"/>
                </a:cubicBezTo>
                <a:cubicBezTo>
                  <a:pt x="217" y="117"/>
                  <a:pt x="215" y="117"/>
                  <a:pt x="214" y="116"/>
                </a:cubicBezTo>
                <a:cubicBezTo>
                  <a:pt x="211" y="114"/>
                  <a:pt x="208" y="113"/>
                  <a:pt x="205" y="112"/>
                </a:cubicBezTo>
                <a:cubicBezTo>
                  <a:pt x="205" y="111"/>
                  <a:pt x="205" y="110"/>
                  <a:pt x="205" y="109"/>
                </a:cubicBezTo>
                <a:close/>
                <a:moveTo>
                  <a:pt x="203" y="104"/>
                </a:moveTo>
                <a:cubicBezTo>
                  <a:pt x="206" y="106"/>
                  <a:pt x="209" y="107"/>
                  <a:pt x="212" y="109"/>
                </a:cubicBezTo>
                <a:cubicBezTo>
                  <a:pt x="215" y="111"/>
                  <a:pt x="220" y="112"/>
                  <a:pt x="222" y="115"/>
                </a:cubicBezTo>
                <a:cubicBezTo>
                  <a:pt x="223" y="115"/>
                  <a:pt x="217" y="113"/>
                  <a:pt x="218" y="113"/>
                </a:cubicBezTo>
                <a:cubicBezTo>
                  <a:pt x="216" y="113"/>
                  <a:pt x="215" y="112"/>
                  <a:pt x="214" y="112"/>
                </a:cubicBezTo>
                <a:cubicBezTo>
                  <a:pt x="211" y="110"/>
                  <a:pt x="208" y="109"/>
                  <a:pt x="205" y="108"/>
                </a:cubicBezTo>
                <a:cubicBezTo>
                  <a:pt x="205" y="107"/>
                  <a:pt x="205" y="107"/>
                  <a:pt x="205" y="106"/>
                </a:cubicBezTo>
                <a:cubicBezTo>
                  <a:pt x="204" y="105"/>
                  <a:pt x="204" y="105"/>
                  <a:pt x="203" y="104"/>
                </a:cubicBezTo>
                <a:close/>
                <a:moveTo>
                  <a:pt x="198" y="97"/>
                </a:moveTo>
                <a:cubicBezTo>
                  <a:pt x="205" y="102"/>
                  <a:pt x="213" y="104"/>
                  <a:pt x="219" y="109"/>
                </a:cubicBezTo>
                <a:cubicBezTo>
                  <a:pt x="224" y="113"/>
                  <a:pt x="221" y="111"/>
                  <a:pt x="219" y="110"/>
                </a:cubicBezTo>
                <a:cubicBezTo>
                  <a:pt x="216" y="109"/>
                  <a:pt x="214" y="108"/>
                  <a:pt x="211" y="107"/>
                </a:cubicBezTo>
                <a:cubicBezTo>
                  <a:pt x="208" y="105"/>
                  <a:pt x="205" y="103"/>
                  <a:pt x="201" y="102"/>
                </a:cubicBezTo>
                <a:cubicBezTo>
                  <a:pt x="201" y="102"/>
                  <a:pt x="201" y="102"/>
                  <a:pt x="201" y="102"/>
                </a:cubicBezTo>
                <a:cubicBezTo>
                  <a:pt x="200" y="101"/>
                  <a:pt x="198" y="99"/>
                  <a:pt x="198" y="97"/>
                </a:cubicBezTo>
                <a:close/>
                <a:moveTo>
                  <a:pt x="199" y="96"/>
                </a:moveTo>
                <a:cubicBezTo>
                  <a:pt x="199" y="96"/>
                  <a:pt x="199" y="96"/>
                  <a:pt x="199" y="95"/>
                </a:cubicBezTo>
                <a:cubicBezTo>
                  <a:pt x="200" y="95"/>
                  <a:pt x="200" y="94"/>
                  <a:pt x="200" y="94"/>
                </a:cubicBezTo>
                <a:cubicBezTo>
                  <a:pt x="204" y="96"/>
                  <a:pt x="208" y="98"/>
                  <a:pt x="211" y="100"/>
                </a:cubicBezTo>
                <a:cubicBezTo>
                  <a:pt x="213" y="101"/>
                  <a:pt x="215" y="102"/>
                  <a:pt x="217" y="103"/>
                </a:cubicBezTo>
                <a:cubicBezTo>
                  <a:pt x="219" y="104"/>
                  <a:pt x="221" y="105"/>
                  <a:pt x="222" y="106"/>
                </a:cubicBezTo>
                <a:cubicBezTo>
                  <a:pt x="214" y="103"/>
                  <a:pt x="207" y="99"/>
                  <a:pt x="199" y="96"/>
                </a:cubicBezTo>
                <a:close/>
                <a:moveTo>
                  <a:pt x="201" y="93"/>
                </a:moveTo>
                <a:cubicBezTo>
                  <a:pt x="201" y="92"/>
                  <a:pt x="202" y="91"/>
                  <a:pt x="201" y="90"/>
                </a:cubicBezTo>
                <a:cubicBezTo>
                  <a:pt x="201" y="88"/>
                  <a:pt x="201" y="87"/>
                  <a:pt x="201" y="86"/>
                </a:cubicBezTo>
                <a:cubicBezTo>
                  <a:pt x="207" y="90"/>
                  <a:pt x="214" y="91"/>
                  <a:pt x="220" y="96"/>
                </a:cubicBezTo>
                <a:cubicBezTo>
                  <a:pt x="225" y="99"/>
                  <a:pt x="219" y="96"/>
                  <a:pt x="217" y="95"/>
                </a:cubicBezTo>
                <a:cubicBezTo>
                  <a:pt x="215" y="94"/>
                  <a:pt x="214" y="93"/>
                  <a:pt x="212" y="92"/>
                </a:cubicBezTo>
                <a:cubicBezTo>
                  <a:pt x="208" y="91"/>
                  <a:pt x="205" y="90"/>
                  <a:pt x="202" y="89"/>
                </a:cubicBezTo>
                <a:cubicBezTo>
                  <a:pt x="202" y="89"/>
                  <a:pt x="201" y="90"/>
                  <a:pt x="202" y="90"/>
                </a:cubicBezTo>
                <a:cubicBezTo>
                  <a:pt x="207" y="95"/>
                  <a:pt x="215" y="97"/>
                  <a:pt x="221" y="101"/>
                </a:cubicBezTo>
                <a:cubicBezTo>
                  <a:pt x="223" y="102"/>
                  <a:pt x="219" y="100"/>
                  <a:pt x="218" y="100"/>
                </a:cubicBezTo>
                <a:cubicBezTo>
                  <a:pt x="216" y="99"/>
                  <a:pt x="213" y="98"/>
                  <a:pt x="210" y="96"/>
                </a:cubicBezTo>
                <a:cubicBezTo>
                  <a:pt x="207" y="95"/>
                  <a:pt x="204" y="94"/>
                  <a:pt x="201" y="93"/>
                </a:cubicBezTo>
                <a:close/>
                <a:moveTo>
                  <a:pt x="201" y="85"/>
                </a:moveTo>
                <a:cubicBezTo>
                  <a:pt x="202" y="84"/>
                  <a:pt x="202" y="83"/>
                  <a:pt x="203" y="83"/>
                </a:cubicBezTo>
                <a:cubicBezTo>
                  <a:pt x="208" y="87"/>
                  <a:pt x="214" y="88"/>
                  <a:pt x="219" y="91"/>
                </a:cubicBezTo>
                <a:cubicBezTo>
                  <a:pt x="224" y="94"/>
                  <a:pt x="219" y="92"/>
                  <a:pt x="217" y="91"/>
                </a:cubicBezTo>
                <a:cubicBezTo>
                  <a:pt x="215" y="90"/>
                  <a:pt x="213" y="89"/>
                  <a:pt x="211" y="89"/>
                </a:cubicBezTo>
                <a:cubicBezTo>
                  <a:pt x="208" y="87"/>
                  <a:pt x="205" y="86"/>
                  <a:pt x="201" y="85"/>
                </a:cubicBezTo>
                <a:close/>
                <a:moveTo>
                  <a:pt x="204" y="82"/>
                </a:moveTo>
                <a:cubicBezTo>
                  <a:pt x="204" y="82"/>
                  <a:pt x="205" y="82"/>
                  <a:pt x="205" y="82"/>
                </a:cubicBezTo>
                <a:cubicBezTo>
                  <a:pt x="206" y="82"/>
                  <a:pt x="207" y="81"/>
                  <a:pt x="207" y="81"/>
                </a:cubicBezTo>
                <a:cubicBezTo>
                  <a:pt x="209" y="82"/>
                  <a:pt x="211" y="83"/>
                  <a:pt x="214" y="84"/>
                </a:cubicBezTo>
                <a:cubicBezTo>
                  <a:pt x="215" y="85"/>
                  <a:pt x="216" y="86"/>
                  <a:pt x="218" y="87"/>
                </a:cubicBezTo>
                <a:cubicBezTo>
                  <a:pt x="218" y="87"/>
                  <a:pt x="222" y="89"/>
                  <a:pt x="219" y="88"/>
                </a:cubicBezTo>
                <a:cubicBezTo>
                  <a:pt x="214" y="86"/>
                  <a:pt x="209" y="83"/>
                  <a:pt x="204" y="82"/>
                </a:cubicBezTo>
                <a:close/>
                <a:moveTo>
                  <a:pt x="206" y="69"/>
                </a:moveTo>
                <a:cubicBezTo>
                  <a:pt x="208" y="70"/>
                  <a:pt x="211" y="71"/>
                  <a:pt x="213" y="72"/>
                </a:cubicBezTo>
                <a:cubicBezTo>
                  <a:pt x="214" y="73"/>
                  <a:pt x="215" y="74"/>
                  <a:pt x="215" y="74"/>
                </a:cubicBezTo>
                <a:cubicBezTo>
                  <a:pt x="216" y="75"/>
                  <a:pt x="216" y="75"/>
                  <a:pt x="216" y="75"/>
                </a:cubicBezTo>
                <a:cubicBezTo>
                  <a:pt x="215" y="75"/>
                  <a:pt x="213" y="74"/>
                  <a:pt x="212" y="74"/>
                </a:cubicBezTo>
                <a:cubicBezTo>
                  <a:pt x="211" y="73"/>
                  <a:pt x="210" y="73"/>
                  <a:pt x="208" y="72"/>
                </a:cubicBezTo>
                <a:cubicBezTo>
                  <a:pt x="208" y="72"/>
                  <a:pt x="208" y="73"/>
                  <a:pt x="208" y="73"/>
                </a:cubicBezTo>
                <a:cubicBezTo>
                  <a:pt x="211" y="75"/>
                  <a:pt x="214" y="78"/>
                  <a:pt x="218" y="79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5" y="78"/>
                  <a:pt x="212" y="77"/>
                  <a:pt x="208" y="76"/>
                </a:cubicBezTo>
                <a:cubicBezTo>
                  <a:pt x="208" y="75"/>
                  <a:pt x="208" y="74"/>
                  <a:pt x="208" y="73"/>
                </a:cubicBezTo>
                <a:cubicBezTo>
                  <a:pt x="207" y="72"/>
                  <a:pt x="207" y="70"/>
                  <a:pt x="206" y="69"/>
                </a:cubicBezTo>
                <a:close/>
                <a:moveTo>
                  <a:pt x="204" y="64"/>
                </a:moveTo>
                <a:cubicBezTo>
                  <a:pt x="206" y="66"/>
                  <a:pt x="209" y="68"/>
                  <a:pt x="211" y="69"/>
                </a:cubicBezTo>
                <a:cubicBezTo>
                  <a:pt x="215" y="71"/>
                  <a:pt x="211" y="70"/>
                  <a:pt x="209" y="69"/>
                </a:cubicBezTo>
                <a:cubicBezTo>
                  <a:pt x="208" y="68"/>
                  <a:pt x="207" y="68"/>
                  <a:pt x="205" y="67"/>
                </a:cubicBezTo>
                <a:cubicBezTo>
                  <a:pt x="205" y="66"/>
                  <a:pt x="205" y="65"/>
                  <a:pt x="204" y="64"/>
                </a:cubicBezTo>
                <a:close/>
                <a:moveTo>
                  <a:pt x="204" y="61"/>
                </a:moveTo>
                <a:cubicBezTo>
                  <a:pt x="206" y="62"/>
                  <a:pt x="209" y="63"/>
                  <a:pt x="211" y="65"/>
                </a:cubicBezTo>
                <a:cubicBezTo>
                  <a:pt x="211" y="65"/>
                  <a:pt x="211" y="65"/>
                  <a:pt x="211" y="66"/>
                </a:cubicBezTo>
                <a:cubicBezTo>
                  <a:pt x="210" y="65"/>
                  <a:pt x="209" y="65"/>
                  <a:pt x="207" y="64"/>
                </a:cubicBezTo>
                <a:cubicBezTo>
                  <a:pt x="206" y="64"/>
                  <a:pt x="206" y="63"/>
                  <a:pt x="204" y="63"/>
                </a:cubicBezTo>
                <a:cubicBezTo>
                  <a:pt x="204" y="63"/>
                  <a:pt x="204" y="63"/>
                  <a:pt x="204" y="63"/>
                </a:cubicBezTo>
                <a:cubicBezTo>
                  <a:pt x="204" y="63"/>
                  <a:pt x="204" y="62"/>
                  <a:pt x="204" y="62"/>
                </a:cubicBezTo>
                <a:cubicBezTo>
                  <a:pt x="204" y="62"/>
                  <a:pt x="204" y="61"/>
                  <a:pt x="204" y="61"/>
                </a:cubicBezTo>
                <a:close/>
                <a:moveTo>
                  <a:pt x="205" y="56"/>
                </a:moveTo>
                <a:cubicBezTo>
                  <a:pt x="206" y="57"/>
                  <a:pt x="207" y="58"/>
                  <a:pt x="207" y="59"/>
                </a:cubicBezTo>
                <a:cubicBezTo>
                  <a:pt x="207" y="59"/>
                  <a:pt x="206" y="59"/>
                  <a:pt x="205" y="59"/>
                </a:cubicBezTo>
                <a:cubicBezTo>
                  <a:pt x="205" y="58"/>
                  <a:pt x="204" y="59"/>
                  <a:pt x="205" y="59"/>
                </a:cubicBezTo>
                <a:cubicBezTo>
                  <a:pt x="206" y="60"/>
                  <a:pt x="206" y="60"/>
                  <a:pt x="207" y="61"/>
                </a:cubicBezTo>
                <a:cubicBezTo>
                  <a:pt x="206" y="60"/>
                  <a:pt x="205" y="60"/>
                  <a:pt x="205" y="60"/>
                </a:cubicBezTo>
                <a:cubicBezTo>
                  <a:pt x="205" y="59"/>
                  <a:pt x="205" y="57"/>
                  <a:pt x="205" y="56"/>
                </a:cubicBezTo>
                <a:close/>
                <a:moveTo>
                  <a:pt x="99" y="206"/>
                </a:moveTo>
                <a:cubicBezTo>
                  <a:pt x="58" y="196"/>
                  <a:pt x="26" y="163"/>
                  <a:pt x="21" y="121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2" y="115"/>
                  <a:pt x="24" y="110"/>
                  <a:pt x="28" y="105"/>
                </a:cubicBezTo>
                <a:cubicBezTo>
                  <a:pt x="32" y="103"/>
                  <a:pt x="34" y="100"/>
                  <a:pt x="36" y="96"/>
                </a:cubicBezTo>
                <a:cubicBezTo>
                  <a:pt x="38" y="92"/>
                  <a:pt x="41" y="86"/>
                  <a:pt x="45" y="83"/>
                </a:cubicBezTo>
                <a:cubicBezTo>
                  <a:pt x="48" y="82"/>
                  <a:pt x="45" y="89"/>
                  <a:pt x="45" y="88"/>
                </a:cubicBezTo>
                <a:cubicBezTo>
                  <a:pt x="45" y="89"/>
                  <a:pt x="45" y="89"/>
                  <a:pt x="44" y="90"/>
                </a:cubicBezTo>
                <a:cubicBezTo>
                  <a:pt x="43" y="91"/>
                  <a:pt x="42" y="93"/>
                  <a:pt x="42" y="94"/>
                </a:cubicBezTo>
                <a:cubicBezTo>
                  <a:pt x="39" y="97"/>
                  <a:pt x="36" y="101"/>
                  <a:pt x="37" y="106"/>
                </a:cubicBezTo>
                <a:cubicBezTo>
                  <a:pt x="38" y="109"/>
                  <a:pt x="43" y="111"/>
                  <a:pt x="46" y="111"/>
                </a:cubicBezTo>
                <a:cubicBezTo>
                  <a:pt x="49" y="112"/>
                  <a:pt x="54" y="113"/>
                  <a:pt x="57" y="110"/>
                </a:cubicBezTo>
                <a:cubicBezTo>
                  <a:pt x="59" y="107"/>
                  <a:pt x="59" y="104"/>
                  <a:pt x="59" y="101"/>
                </a:cubicBezTo>
                <a:cubicBezTo>
                  <a:pt x="59" y="95"/>
                  <a:pt x="59" y="88"/>
                  <a:pt x="62" y="83"/>
                </a:cubicBezTo>
                <a:cubicBezTo>
                  <a:pt x="64" y="83"/>
                  <a:pt x="65" y="85"/>
                  <a:pt x="65" y="87"/>
                </a:cubicBezTo>
                <a:cubicBezTo>
                  <a:pt x="64" y="87"/>
                  <a:pt x="64" y="88"/>
                  <a:pt x="64" y="88"/>
                </a:cubicBezTo>
                <a:cubicBezTo>
                  <a:pt x="64" y="89"/>
                  <a:pt x="63" y="91"/>
                  <a:pt x="62" y="92"/>
                </a:cubicBezTo>
                <a:cubicBezTo>
                  <a:pt x="61" y="95"/>
                  <a:pt x="60" y="97"/>
                  <a:pt x="60" y="99"/>
                </a:cubicBezTo>
                <a:cubicBezTo>
                  <a:pt x="59" y="102"/>
                  <a:pt x="60" y="106"/>
                  <a:pt x="59" y="109"/>
                </a:cubicBezTo>
                <a:cubicBezTo>
                  <a:pt x="58" y="112"/>
                  <a:pt x="55" y="114"/>
                  <a:pt x="54" y="117"/>
                </a:cubicBezTo>
                <a:cubicBezTo>
                  <a:pt x="52" y="120"/>
                  <a:pt x="52" y="123"/>
                  <a:pt x="53" y="126"/>
                </a:cubicBezTo>
                <a:cubicBezTo>
                  <a:pt x="57" y="133"/>
                  <a:pt x="66" y="134"/>
                  <a:pt x="72" y="138"/>
                </a:cubicBezTo>
                <a:cubicBezTo>
                  <a:pt x="77" y="142"/>
                  <a:pt x="74" y="148"/>
                  <a:pt x="77" y="153"/>
                </a:cubicBezTo>
                <a:cubicBezTo>
                  <a:pt x="80" y="157"/>
                  <a:pt x="84" y="159"/>
                  <a:pt x="88" y="161"/>
                </a:cubicBezTo>
                <a:cubicBezTo>
                  <a:pt x="95" y="164"/>
                  <a:pt x="101" y="167"/>
                  <a:pt x="106" y="172"/>
                </a:cubicBezTo>
                <a:cubicBezTo>
                  <a:pt x="111" y="175"/>
                  <a:pt x="115" y="178"/>
                  <a:pt x="120" y="178"/>
                </a:cubicBezTo>
                <a:cubicBezTo>
                  <a:pt x="126" y="179"/>
                  <a:pt x="131" y="178"/>
                  <a:pt x="134" y="173"/>
                </a:cubicBezTo>
                <a:cubicBezTo>
                  <a:pt x="136" y="167"/>
                  <a:pt x="135" y="159"/>
                  <a:pt x="134" y="153"/>
                </a:cubicBezTo>
                <a:cubicBezTo>
                  <a:pt x="133" y="150"/>
                  <a:pt x="132" y="146"/>
                  <a:pt x="131" y="143"/>
                </a:cubicBezTo>
                <a:cubicBezTo>
                  <a:pt x="129" y="139"/>
                  <a:pt x="125" y="134"/>
                  <a:pt x="126" y="130"/>
                </a:cubicBezTo>
                <a:cubicBezTo>
                  <a:pt x="126" y="126"/>
                  <a:pt x="127" y="123"/>
                  <a:pt x="126" y="120"/>
                </a:cubicBezTo>
                <a:cubicBezTo>
                  <a:pt x="126" y="118"/>
                  <a:pt x="125" y="116"/>
                  <a:pt x="124" y="113"/>
                </a:cubicBezTo>
                <a:cubicBezTo>
                  <a:pt x="122" y="108"/>
                  <a:pt x="119" y="100"/>
                  <a:pt x="126" y="97"/>
                </a:cubicBezTo>
                <a:cubicBezTo>
                  <a:pt x="134" y="92"/>
                  <a:pt x="148" y="95"/>
                  <a:pt x="153" y="85"/>
                </a:cubicBezTo>
                <a:cubicBezTo>
                  <a:pt x="162" y="65"/>
                  <a:pt x="135" y="46"/>
                  <a:pt x="119" y="42"/>
                </a:cubicBezTo>
                <a:cubicBezTo>
                  <a:pt x="114" y="41"/>
                  <a:pt x="109" y="41"/>
                  <a:pt x="105" y="43"/>
                </a:cubicBezTo>
                <a:cubicBezTo>
                  <a:pt x="101" y="44"/>
                  <a:pt x="97" y="48"/>
                  <a:pt x="95" y="51"/>
                </a:cubicBezTo>
                <a:cubicBezTo>
                  <a:pt x="90" y="56"/>
                  <a:pt x="86" y="60"/>
                  <a:pt x="80" y="63"/>
                </a:cubicBezTo>
                <a:cubicBezTo>
                  <a:pt x="75" y="65"/>
                  <a:pt x="70" y="67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2" y="68"/>
                  <a:pt x="61" y="66"/>
                  <a:pt x="64" y="65"/>
                </a:cubicBezTo>
                <a:cubicBezTo>
                  <a:pt x="64" y="65"/>
                  <a:pt x="64" y="65"/>
                  <a:pt x="65" y="65"/>
                </a:cubicBezTo>
                <a:cubicBezTo>
                  <a:pt x="67" y="64"/>
                  <a:pt x="72" y="62"/>
                  <a:pt x="71" y="59"/>
                </a:cubicBezTo>
                <a:cubicBezTo>
                  <a:pt x="71" y="56"/>
                  <a:pt x="70" y="54"/>
                  <a:pt x="68" y="54"/>
                </a:cubicBezTo>
                <a:cubicBezTo>
                  <a:pt x="64" y="55"/>
                  <a:pt x="62" y="58"/>
                  <a:pt x="59" y="60"/>
                </a:cubicBezTo>
                <a:cubicBezTo>
                  <a:pt x="55" y="62"/>
                  <a:pt x="58" y="56"/>
                  <a:pt x="58" y="56"/>
                </a:cubicBezTo>
                <a:cubicBezTo>
                  <a:pt x="59" y="55"/>
                  <a:pt x="60" y="54"/>
                  <a:pt x="61" y="53"/>
                </a:cubicBezTo>
                <a:cubicBezTo>
                  <a:pt x="63" y="52"/>
                  <a:pt x="65" y="51"/>
                  <a:pt x="67" y="51"/>
                </a:cubicBezTo>
                <a:cubicBezTo>
                  <a:pt x="71" y="50"/>
                  <a:pt x="73" y="56"/>
                  <a:pt x="77" y="53"/>
                </a:cubicBezTo>
                <a:cubicBezTo>
                  <a:pt x="81" y="50"/>
                  <a:pt x="81" y="44"/>
                  <a:pt x="84" y="41"/>
                </a:cubicBezTo>
                <a:cubicBezTo>
                  <a:pt x="88" y="37"/>
                  <a:pt x="92" y="38"/>
                  <a:pt x="96" y="41"/>
                </a:cubicBezTo>
                <a:cubicBezTo>
                  <a:pt x="98" y="41"/>
                  <a:pt x="99" y="42"/>
                  <a:pt x="101" y="42"/>
                </a:cubicBezTo>
                <a:cubicBezTo>
                  <a:pt x="104" y="42"/>
                  <a:pt x="109" y="41"/>
                  <a:pt x="112" y="40"/>
                </a:cubicBezTo>
                <a:cubicBezTo>
                  <a:pt x="116" y="37"/>
                  <a:pt x="117" y="30"/>
                  <a:pt x="110" y="31"/>
                </a:cubicBezTo>
                <a:cubicBezTo>
                  <a:pt x="107" y="31"/>
                  <a:pt x="104" y="33"/>
                  <a:pt x="101" y="33"/>
                </a:cubicBezTo>
                <a:cubicBezTo>
                  <a:pt x="98" y="33"/>
                  <a:pt x="100" y="30"/>
                  <a:pt x="100" y="28"/>
                </a:cubicBezTo>
                <a:cubicBezTo>
                  <a:pt x="99" y="26"/>
                  <a:pt x="99" y="25"/>
                  <a:pt x="98" y="24"/>
                </a:cubicBezTo>
                <a:cubicBezTo>
                  <a:pt x="95" y="22"/>
                  <a:pt x="91" y="27"/>
                  <a:pt x="89" y="28"/>
                </a:cubicBezTo>
                <a:cubicBezTo>
                  <a:pt x="86" y="29"/>
                  <a:pt x="82" y="31"/>
                  <a:pt x="79" y="31"/>
                </a:cubicBezTo>
                <a:cubicBezTo>
                  <a:pt x="79" y="29"/>
                  <a:pt x="79" y="29"/>
                  <a:pt x="80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29"/>
                  <a:pt x="83" y="30"/>
                  <a:pt x="84" y="29"/>
                </a:cubicBezTo>
                <a:cubicBezTo>
                  <a:pt x="86" y="29"/>
                  <a:pt x="88" y="26"/>
                  <a:pt x="86" y="25"/>
                </a:cubicBezTo>
                <a:cubicBezTo>
                  <a:pt x="85" y="23"/>
                  <a:pt x="83" y="23"/>
                  <a:pt x="81" y="22"/>
                </a:cubicBezTo>
                <a:cubicBezTo>
                  <a:pt x="115" y="9"/>
                  <a:pt x="154" y="12"/>
                  <a:pt x="183" y="34"/>
                </a:cubicBezTo>
                <a:cubicBezTo>
                  <a:pt x="191" y="39"/>
                  <a:pt x="197" y="45"/>
                  <a:pt x="202" y="52"/>
                </a:cubicBezTo>
                <a:cubicBezTo>
                  <a:pt x="202" y="56"/>
                  <a:pt x="201" y="60"/>
                  <a:pt x="201" y="64"/>
                </a:cubicBezTo>
                <a:cubicBezTo>
                  <a:pt x="202" y="66"/>
                  <a:pt x="203" y="69"/>
                  <a:pt x="204" y="71"/>
                </a:cubicBezTo>
                <a:cubicBezTo>
                  <a:pt x="205" y="73"/>
                  <a:pt x="207" y="78"/>
                  <a:pt x="203" y="80"/>
                </a:cubicBezTo>
                <a:cubicBezTo>
                  <a:pt x="202" y="80"/>
                  <a:pt x="201" y="80"/>
                  <a:pt x="201" y="80"/>
                </a:cubicBezTo>
                <a:cubicBezTo>
                  <a:pt x="199" y="81"/>
                  <a:pt x="198" y="83"/>
                  <a:pt x="198" y="85"/>
                </a:cubicBezTo>
                <a:cubicBezTo>
                  <a:pt x="197" y="86"/>
                  <a:pt x="198" y="88"/>
                  <a:pt x="198" y="90"/>
                </a:cubicBezTo>
                <a:cubicBezTo>
                  <a:pt x="199" y="92"/>
                  <a:pt x="197" y="93"/>
                  <a:pt x="196" y="94"/>
                </a:cubicBezTo>
                <a:cubicBezTo>
                  <a:pt x="194" y="97"/>
                  <a:pt x="196" y="102"/>
                  <a:pt x="199" y="104"/>
                </a:cubicBezTo>
                <a:cubicBezTo>
                  <a:pt x="202" y="107"/>
                  <a:pt x="202" y="110"/>
                  <a:pt x="203" y="114"/>
                </a:cubicBezTo>
                <a:cubicBezTo>
                  <a:pt x="203" y="116"/>
                  <a:pt x="203" y="118"/>
                  <a:pt x="203" y="120"/>
                </a:cubicBezTo>
                <a:cubicBezTo>
                  <a:pt x="204" y="122"/>
                  <a:pt x="206" y="123"/>
                  <a:pt x="209" y="123"/>
                </a:cubicBezTo>
                <a:cubicBezTo>
                  <a:pt x="210" y="123"/>
                  <a:pt x="211" y="122"/>
                  <a:pt x="211" y="121"/>
                </a:cubicBezTo>
                <a:cubicBezTo>
                  <a:pt x="214" y="118"/>
                  <a:pt x="214" y="125"/>
                  <a:pt x="214" y="127"/>
                </a:cubicBezTo>
                <a:cubicBezTo>
                  <a:pt x="214" y="129"/>
                  <a:pt x="213" y="132"/>
                  <a:pt x="214" y="134"/>
                </a:cubicBezTo>
                <a:cubicBezTo>
                  <a:pt x="215" y="137"/>
                  <a:pt x="217" y="140"/>
                  <a:pt x="217" y="144"/>
                </a:cubicBezTo>
                <a:cubicBezTo>
                  <a:pt x="217" y="144"/>
                  <a:pt x="217" y="144"/>
                  <a:pt x="218" y="145"/>
                </a:cubicBezTo>
                <a:cubicBezTo>
                  <a:pt x="216" y="147"/>
                  <a:pt x="215" y="150"/>
                  <a:pt x="214" y="153"/>
                </a:cubicBezTo>
                <a:cubicBezTo>
                  <a:pt x="193" y="194"/>
                  <a:pt x="144" y="216"/>
                  <a:pt x="99" y="206"/>
                </a:cubicBezTo>
                <a:close/>
                <a:moveTo>
                  <a:pt x="160" y="204"/>
                </a:moveTo>
                <a:cubicBezTo>
                  <a:pt x="161" y="204"/>
                  <a:pt x="163" y="203"/>
                  <a:pt x="164" y="203"/>
                </a:cubicBezTo>
                <a:cubicBezTo>
                  <a:pt x="165" y="205"/>
                  <a:pt x="166" y="207"/>
                  <a:pt x="168" y="209"/>
                </a:cubicBezTo>
                <a:cubicBezTo>
                  <a:pt x="169" y="211"/>
                  <a:pt x="173" y="216"/>
                  <a:pt x="172" y="218"/>
                </a:cubicBezTo>
                <a:cubicBezTo>
                  <a:pt x="168" y="223"/>
                  <a:pt x="162" y="209"/>
                  <a:pt x="160" y="204"/>
                </a:cubicBezTo>
                <a:close/>
                <a:moveTo>
                  <a:pt x="127" y="221"/>
                </a:moveTo>
                <a:cubicBezTo>
                  <a:pt x="127" y="222"/>
                  <a:pt x="127" y="222"/>
                  <a:pt x="128" y="223"/>
                </a:cubicBezTo>
                <a:cubicBezTo>
                  <a:pt x="124" y="223"/>
                  <a:pt x="121" y="222"/>
                  <a:pt x="118" y="221"/>
                </a:cubicBezTo>
                <a:cubicBezTo>
                  <a:pt x="121" y="221"/>
                  <a:pt x="123" y="221"/>
                  <a:pt x="126" y="221"/>
                </a:cubicBezTo>
                <a:cubicBezTo>
                  <a:pt x="126" y="221"/>
                  <a:pt x="127" y="221"/>
                  <a:pt x="127" y="221"/>
                </a:cubicBezTo>
                <a:close/>
                <a:moveTo>
                  <a:pt x="115" y="227"/>
                </a:moveTo>
                <a:cubicBezTo>
                  <a:pt x="118" y="228"/>
                  <a:pt x="122" y="230"/>
                  <a:pt x="125" y="232"/>
                </a:cubicBezTo>
                <a:cubicBezTo>
                  <a:pt x="127" y="232"/>
                  <a:pt x="128" y="233"/>
                  <a:pt x="130" y="234"/>
                </a:cubicBezTo>
                <a:cubicBezTo>
                  <a:pt x="130" y="234"/>
                  <a:pt x="130" y="234"/>
                  <a:pt x="131" y="234"/>
                </a:cubicBezTo>
                <a:cubicBezTo>
                  <a:pt x="131" y="234"/>
                  <a:pt x="130" y="234"/>
                  <a:pt x="130" y="234"/>
                </a:cubicBezTo>
                <a:cubicBezTo>
                  <a:pt x="125" y="233"/>
                  <a:pt x="119" y="231"/>
                  <a:pt x="114" y="229"/>
                </a:cubicBezTo>
                <a:cubicBezTo>
                  <a:pt x="114" y="228"/>
                  <a:pt x="114" y="227"/>
                  <a:pt x="115" y="227"/>
                </a:cubicBezTo>
                <a:cubicBezTo>
                  <a:pt x="115" y="227"/>
                  <a:pt x="115" y="227"/>
                  <a:pt x="115" y="227"/>
                </a:cubicBezTo>
                <a:close/>
                <a:moveTo>
                  <a:pt x="114" y="230"/>
                </a:moveTo>
                <a:cubicBezTo>
                  <a:pt x="117" y="231"/>
                  <a:pt x="120" y="233"/>
                  <a:pt x="123" y="234"/>
                </a:cubicBezTo>
                <a:cubicBezTo>
                  <a:pt x="126" y="235"/>
                  <a:pt x="129" y="237"/>
                  <a:pt x="132" y="237"/>
                </a:cubicBezTo>
                <a:cubicBezTo>
                  <a:pt x="132" y="237"/>
                  <a:pt x="132" y="237"/>
                  <a:pt x="132" y="237"/>
                </a:cubicBezTo>
                <a:cubicBezTo>
                  <a:pt x="125" y="237"/>
                  <a:pt x="119" y="235"/>
                  <a:pt x="113" y="233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13" y="232"/>
                  <a:pt x="114" y="231"/>
                  <a:pt x="114" y="230"/>
                </a:cubicBezTo>
                <a:close/>
                <a:moveTo>
                  <a:pt x="109" y="246"/>
                </a:moveTo>
                <a:cubicBezTo>
                  <a:pt x="119" y="252"/>
                  <a:pt x="130" y="255"/>
                  <a:pt x="141" y="258"/>
                </a:cubicBezTo>
                <a:cubicBezTo>
                  <a:pt x="147" y="261"/>
                  <a:pt x="154" y="263"/>
                  <a:pt x="160" y="265"/>
                </a:cubicBezTo>
                <a:cubicBezTo>
                  <a:pt x="165" y="267"/>
                  <a:pt x="172" y="270"/>
                  <a:pt x="177" y="271"/>
                </a:cubicBezTo>
                <a:cubicBezTo>
                  <a:pt x="163" y="268"/>
                  <a:pt x="150" y="263"/>
                  <a:pt x="137" y="259"/>
                </a:cubicBezTo>
                <a:cubicBezTo>
                  <a:pt x="130" y="257"/>
                  <a:pt x="124" y="255"/>
                  <a:pt x="117" y="253"/>
                </a:cubicBezTo>
                <a:cubicBezTo>
                  <a:pt x="115" y="253"/>
                  <a:pt x="112" y="252"/>
                  <a:pt x="110" y="252"/>
                </a:cubicBezTo>
                <a:cubicBezTo>
                  <a:pt x="106" y="250"/>
                  <a:pt x="102" y="249"/>
                  <a:pt x="99" y="248"/>
                </a:cubicBezTo>
                <a:cubicBezTo>
                  <a:pt x="102" y="247"/>
                  <a:pt x="105" y="246"/>
                  <a:pt x="109" y="246"/>
                </a:cubicBezTo>
                <a:close/>
                <a:moveTo>
                  <a:pt x="97" y="248"/>
                </a:moveTo>
                <a:cubicBezTo>
                  <a:pt x="101" y="250"/>
                  <a:pt x="105" y="251"/>
                  <a:pt x="109" y="252"/>
                </a:cubicBezTo>
                <a:cubicBezTo>
                  <a:pt x="111" y="253"/>
                  <a:pt x="113" y="254"/>
                  <a:pt x="115" y="255"/>
                </a:cubicBezTo>
                <a:cubicBezTo>
                  <a:pt x="122" y="257"/>
                  <a:pt x="128" y="259"/>
                  <a:pt x="134" y="261"/>
                </a:cubicBezTo>
                <a:cubicBezTo>
                  <a:pt x="140" y="263"/>
                  <a:pt x="147" y="266"/>
                  <a:pt x="154" y="268"/>
                </a:cubicBezTo>
                <a:cubicBezTo>
                  <a:pt x="157" y="269"/>
                  <a:pt x="160" y="270"/>
                  <a:pt x="164" y="271"/>
                </a:cubicBezTo>
                <a:cubicBezTo>
                  <a:pt x="165" y="272"/>
                  <a:pt x="167" y="272"/>
                  <a:pt x="168" y="273"/>
                </a:cubicBezTo>
                <a:cubicBezTo>
                  <a:pt x="167" y="272"/>
                  <a:pt x="166" y="272"/>
                  <a:pt x="165" y="272"/>
                </a:cubicBezTo>
                <a:cubicBezTo>
                  <a:pt x="152" y="270"/>
                  <a:pt x="139" y="265"/>
                  <a:pt x="126" y="260"/>
                </a:cubicBezTo>
                <a:cubicBezTo>
                  <a:pt x="114" y="256"/>
                  <a:pt x="102" y="253"/>
                  <a:pt x="90" y="250"/>
                </a:cubicBezTo>
                <a:cubicBezTo>
                  <a:pt x="92" y="249"/>
                  <a:pt x="95" y="249"/>
                  <a:pt x="97" y="248"/>
                </a:cubicBezTo>
                <a:close/>
                <a:moveTo>
                  <a:pt x="88" y="250"/>
                </a:moveTo>
                <a:cubicBezTo>
                  <a:pt x="88" y="250"/>
                  <a:pt x="88" y="250"/>
                  <a:pt x="88" y="250"/>
                </a:cubicBezTo>
                <a:cubicBezTo>
                  <a:pt x="100" y="254"/>
                  <a:pt x="112" y="259"/>
                  <a:pt x="124" y="263"/>
                </a:cubicBezTo>
                <a:cubicBezTo>
                  <a:pt x="129" y="266"/>
                  <a:pt x="135" y="268"/>
                  <a:pt x="141" y="269"/>
                </a:cubicBezTo>
                <a:cubicBezTo>
                  <a:pt x="144" y="270"/>
                  <a:pt x="147" y="271"/>
                  <a:pt x="149" y="271"/>
                </a:cubicBezTo>
                <a:cubicBezTo>
                  <a:pt x="150" y="272"/>
                  <a:pt x="157" y="274"/>
                  <a:pt x="152" y="273"/>
                </a:cubicBezTo>
                <a:cubicBezTo>
                  <a:pt x="146" y="271"/>
                  <a:pt x="140" y="269"/>
                  <a:pt x="134" y="268"/>
                </a:cubicBezTo>
                <a:cubicBezTo>
                  <a:pt x="129" y="266"/>
                  <a:pt x="123" y="264"/>
                  <a:pt x="117" y="262"/>
                </a:cubicBezTo>
                <a:cubicBezTo>
                  <a:pt x="106" y="258"/>
                  <a:pt x="95" y="254"/>
                  <a:pt x="83" y="252"/>
                </a:cubicBezTo>
                <a:cubicBezTo>
                  <a:pt x="85" y="251"/>
                  <a:pt x="86" y="251"/>
                  <a:pt x="88" y="250"/>
                </a:cubicBezTo>
                <a:close/>
                <a:moveTo>
                  <a:pt x="71" y="255"/>
                </a:moveTo>
                <a:cubicBezTo>
                  <a:pt x="74" y="257"/>
                  <a:pt x="77" y="258"/>
                  <a:pt x="81" y="259"/>
                </a:cubicBezTo>
                <a:cubicBezTo>
                  <a:pt x="85" y="261"/>
                  <a:pt x="89" y="263"/>
                  <a:pt x="94" y="265"/>
                </a:cubicBezTo>
                <a:cubicBezTo>
                  <a:pt x="98" y="267"/>
                  <a:pt x="103" y="269"/>
                  <a:pt x="108" y="271"/>
                </a:cubicBezTo>
                <a:cubicBezTo>
                  <a:pt x="103" y="270"/>
                  <a:pt x="99" y="268"/>
                  <a:pt x="95" y="267"/>
                </a:cubicBezTo>
                <a:cubicBezTo>
                  <a:pt x="86" y="264"/>
                  <a:pt x="76" y="260"/>
                  <a:pt x="67" y="257"/>
                </a:cubicBezTo>
                <a:cubicBezTo>
                  <a:pt x="68" y="257"/>
                  <a:pt x="70" y="256"/>
                  <a:pt x="71" y="255"/>
                </a:cubicBezTo>
                <a:close/>
                <a:moveTo>
                  <a:pt x="62" y="259"/>
                </a:moveTo>
                <a:cubicBezTo>
                  <a:pt x="71" y="266"/>
                  <a:pt x="82" y="268"/>
                  <a:pt x="91" y="273"/>
                </a:cubicBezTo>
                <a:cubicBezTo>
                  <a:pt x="92" y="274"/>
                  <a:pt x="93" y="275"/>
                  <a:pt x="94" y="275"/>
                </a:cubicBezTo>
                <a:cubicBezTo>
                  <a:pt x="92" y="275"/>
                  <a:pt x="91" y="274"/>
                  <a:pt x="89" y="274"/>
                </a:cubicBezTo>
                <a:cubicBezTo>
                  <a:pt x="86" y="273"/>
                  <a:pt x="84" y="272"/>
                  <a:pt x="81" y="270"/>
                </a:cubicBezTo>
                <a:cubicBezTo>
                  <a:pt x="76" y="268"/>
                  <a:pt x="71" y="267"/>
                  <a:pt x="66" y="265"/>
                </a:cubicBezTo>
                <a:cubicBezTo>
                  <a:pt x="66" y="265"/>
                  <a:pt x="66" y="265"/>
                  <a:pt x="65" y="265"/>
                </a:cubicBezTo>
                <a:cubicBezTo>
                  <a:pt x="63" y="264"/>
                  <a:pt x="61" y="263"/>
                  <a:pt x="58" y="262"/>
                </a:cubicBezTo>
                <a:cubicBezTo>
                  <a:pt x="58" y="262"/>
                  <a:pt x="58" y="262"/>
                  <a:pt x="58" y="262"/>
                </a:cubicBezTo>
                <a:cubicBezTo>
                  <a:pt x="60" y="261"/>
                  <a:pt x="61" y="260"/>
                  <a:pt x="62" y="259"/>
                </a:cubicBezTo>
                <a:close/>
                <a:moveTo>
                  <a:pt x="54" y="266"/>
                </a:moveTo>
                <a:cubicBezTo>
                  <a:pt x="58" y="269"/>
                  <a:pt x="62" y="270"/>
                  <a:pt x="66" y="272"/>
                </a:cubicBezTo>
                <a:cubicBezTo>
                  <a:pt x="66" y="272"/>
                  <a:pt x="66" y="272"/>
                  <a:pt x="66" y="272"/>
                </a:cubicBezTo>
                <a:cubicBezTo>
                  <a:pt x="65" y="272"/>
                  <a:pt x="63" y="271"/>
                  <a:pt x="62" y="271"/>
                </a:cubicBezTo>
                <a:cubicBezTo>
                  <a:pt x="59" y="270"/>
                  <a:pt x="57" y="269"/>
                  <a:pt x="54" y="268"/>
                </a:cubicBezTo>
                <a:cubicBezTo>
                  <a:pt x="54" y="268"/>
                  <a:pt x="54" y="268"/>
                  <a:pt x="54" y="268"/>
                </a:cubicBezTo>
                <a:cubicBezTo>
                  <a:pt x="54" y="267"/>
                  <a:pt x="54" y="267"/>
                  <a:pt x="54" y="266"/>
                </a:cubicBezTo>
                <a:cubicBezTo>
                  <a:pt x="54" y="266"/>
                  <a:pt x="54" y="266"/>
                  <a:pt x="54" y="266"/>
                </a:cubicBezTo>
                <a:close/>
                <a:moveTo>
                  <a:pt x="56" y="266"/>
                </a:moveTo>
                <a:cubicBezTo>
                  <a:pt x="57" y="266"/>
                  <a:pt x="59" y="267"/>
                  <a:pt x="60" y="267"/>
                </a:cubicBezTo>
                <a:cubicBezTo>
                  <a:pt x="67" y="270"/>
                  <a:pt x="74" y="271"/>
                  <a:pt x="81" y="275"/>
                </a:cubicBezTo>
                <a:cubicBezTo>
                  <a:pt x="77" y="274"/>
                  <a:pt x="73" y="274"/>
                  <a:pt x="69" y="273"/>
                </a:cubicBezTo>
                <a:cubicBezTo>
                  <a:pt x="69" y="273"/>
                  <a:pt x="69" y="273"/>
                  <a:pt x="69" y="273"/>
                </a:cubicBezTo>
                <a:cubicBezTo>
                  <a:pt x="66" y="271"/>
                  <a:pt x="63" y="270"/>
                  <a:pt x="59" y="268"/>
                </a:cubicBezTo>
                <a:cubicBezTo>
                  <a:pt x="59" y="268"/>
                  <a:pt x="58" y="267"/>
                  <a:pt x="57" y="267"/>
                </a:cubicBezTo>
                <a:cubicBezTo>
                  <a:pt x="57" y="266"/>
                  <a:pt x="56" y="266"/>
                  <a:pt x="56" y="266"/>
                </a:cubicBezTo>
                <a:close/>
                <a:moveTo>
                  <a:pt x="69" y="267"/>
                </a:moveTo>
                <a:cubicBezTo>
                  <a:pt x="71" y="267"/>
                  <a:pt x="72" y="268"/>
                  <a:pt x="74" y="269"/>
                </a:cubicBezTo>
                <a:cubicBezTo>
                  <a:pt x="80" y="271"/>
                  <a:pt x="86" y="274"/>
                  <a:pt x="92" y="275"/>
                </a:cubicBezTo>
                <a:cubicBezTo>
                  <a:pt x="89" y="275"/>
                  <a:pt x="86" y="275"/>
                  <a:pt x="83" y="275"/>
                </a:cubicBezTo>
                <a:cubicBezTo>
                  <a:pt x="83" y="275"/>
                  <a:pt x="83" y="275"/>
                  <a:pt x="83" y="275"/>
                </a:cubicBezTo>
                <a:cubicBezTo>
                  <a:pt x="83" y="275"/>
                  <a:pt x="83" y="274"/>
                  <a:pt x="83" y="274"/>
                </a:cubicBezTo>
                <a:cubicBezTo>
                  <a:pt x="78" y="271"/>
                  <a:pt x="73" y="269"/>
                  <a:pt x="69" y="267"/>
                </a:cubicBezTo>
                <a:close/>
                <a:moveTo>
                  <a:pt x="107" y="276"/>
                </a:moveTo>
                <a:cubicBezTo>
                  <a:pt x="92" y="272"/>
                  <a:pt x="78" y="265"/>
                  <a:pt x="63" y="259"/>
                </a:cubicBezTo>
                <a:cubicBezTo>
                  <a:pt x="64" y="258"/>
                  <a:pt x="65" y="258"/>
                  <a:pt x="66" y="257"/>
                </a:cubicBezTo>
                <a:cubicBezTo>
                  <a:pt x="66" y="258"/>
                  <a:pt x="66" y="258"/>
                  <a:pt x="66" y="258"/>
                </a:cubicBezTo>
                <a:cubicBezTo>
                  <a:pt x="74" y="262"/>
                  <a:pt x="82" y="265"/>
                  <a:pt x="90" y="268"/>
                </a:cubicBezTo>
                <a:cubicBezTo>
                  <a:pt x="93" y="269"/>
                  <a:pt x="97" y="271"/>
                  <a:pt x="100" y="272"/>
                </a:cubicBezTo>
                <a:cubicBezTo>
                  <a:pt x="103" y="273"/>
                  <a:pt x="105" y="274"/>
                  <a:pt x="108" y="275"/>
                </a:cubicBezTo>
                <a:cubicBezTo>
                  <a:pt x="108" y="276"/>
                  <a:pt x="109" y="276"/>
                  <a:pt x="109" y="276"/>
                </a:cubicBezTo>
                <a:cubicBezTo>
                  <a:pt x="109" y="276"/>
                  <a:pt x="109" y="276"/>
                  <a:pt x="109" y="276"/>
                </a:cubicBezTo>
                <a:cubicBezTo>
                  <a:pt x="109" y="276"/>
                  <a:pt x="108" y="276"/>
                  <a:pt x="107" y="276"/>
                </a:cubicBezTo>
                <a:close/>
                <a:moveTo>
                  <a:pt x="83" y="259"/>
                </a:moveTo>
                <a:cubicBezTo>
                  <a:pt x="92" y="263"/>
                  <a:pt x="101" y="266"/>
                  <a:pt x="111" y="268"/>
                </a:cubicBezTo>
                <a:cubicBezTo>
                  <a:pt x="116" y="270"/>
                  <a:pt x="122" y="272"/>
                  <a:pt x="127" y="274"/>
                </a:cubicBezTo>
                <a:cubicBezTo>
                  <a:pt x="129" y="274"/>
                  <a:pt x="131" y="275"/>
                  <a:pt x="133" y="276"/>
                </a:cubicBezTo>
                <a:cubicBezTo>
                  <a:pt x="130" y="276"/>
                  <a:pt x="126" y="276"/>
                  <a:pt x="123" y="276"/>
                </a:cubicBezTo>
                <a:cubicBezTo>
                  <a:pt x="112" y="272"/>
                  <a:pt x="101" y="268"/>
                  <a:pt x="91" y="263"/>
                </a:cubicBezTo>
                <a:cubicBezTo>
                  <a:pt x="88" y="262"/>
                  <a:pt x="86" y="260"/>
                  <a:pt x="83" y="259"/>
                </a:cubicBezTo>
                <a:close/>
                <a:moveTo>
                  <a:pt x="139" y="275"/>
                </a:moveTo>
                <a:cubicBezTo>
                  <a:pt x="131" y="270"/>
                  <a:pt x="121" y="268"/>
                  <a:pt x="112" y="265"/>
                </a:cubicBezTo>
                <a:cubicBezTo>
                  <a:pt x="107" y="264"/>
                  <a:pt x="101" y="262"/>
                  <a:pt x="96" y="260"/>
                </a:cubicBezTo>
                <a:cubicBezTo>
                  <a:pt x="93" y="259"/>
                  <a:pt x="89" y="258"/>
                  <a:pt x="86" y="256"/>
                </a:cubicBezTo>
                <a:cubicBezTo>
                  <a:pt x="84" y="255"/>
                  <a:pt x="82" y="254"/>
                  <a:pt x="80" y="253"/>
                </a:cubicBezTo>
                <a:cubicBezTo>
                  <a:pt x="91" y="255"/>
                  <a:pt x="101" y="261"/>
                  <a:pt x="112" y="264"/>
                </a:cubicBezTo>
                <a:cubicBezTo>
                  <a:pt x="122" y="268"/>
                  <a:pt x="133" y="272"/>
                  <a:pt x="144" y="275"/>
                </a:cubicBezTo>
                <a:cubicBezTo>
                  <a:pt x="142" y="275"/>
                  <a:pt x="141" y="275"/>
                  <a:pt x="139" y="275"/>
                </a:cubicBezTo>
                <a:close/>
                <a:moveTo>
                  <a:pt x="146" y="275"/>
                </a:moveTo>
                <a:cubicBezTo>
                  <a:pt x="137" y="270"/>
                  <a:pt x="126" y="268"/>
                  <a:pt x="116" y="264"/>
                </a:cubicBezTo>
                <a:cubicBezTo>
                  <a:pt x="110" y="262"/>
                  <a:pt x="104" y="259"/>
                  <a:pt x="98" y="257"/>
                </a:cubicBezTo>
                <a:cubicBezTo>
                  <a:pt x="95" y="256"/>
                  <a:pt x="91" y="255"/>
                  <a:pt x="88" y="254"/>
                </a:cubicBezTo>
                <a:cubicBezTo>
                  <a:pt x="87" y="254"/>
                  <a:pt x="83" y="252"/>
                  <a:pt x="84" y="253"/>
                </a:cubicBezTo>
                <a:cubicBezTo>
                  <a:pt x="85" y="253"/>
                  <a:pt x="86" y="253"/>
                  <a:pt x="87" y="253"/>
                </a:cubicBezTo>
                <a:cubicBezTo>
                  <a:pt x="100" y="257"/>
                  <a:pt x="112" y="261"/>
                  <a:pt x="124" y="265"/>
                </a:cubicBezTo>
                <a:cubicBezTo>
                  <a:pt x="130" y="267"/>
                  <a:pt x="136" y="269"/>
                  <a:pt x="142" y="271"/>
                </a:cubicBezTo>
                <a:cubicBezTo>
                  <a:pt x="147" y="272"/>
                  <a:pt x="151" y="274"/>
                  <a:pt x="155" y="274"/>
                </a:cubicBezTo>
                <a:cubicBezTo>
                  <a:pt x="152" y="274"/>
                  <a:pt x="149" y="275"/>
                  <a:pt x="146" y="275"/>
                </a:cubicBezTo>
                <a:close/>
                <a:moveTo>
                  <a:pt x="145" y="275"/>
                </a:moveTo>
                <a:cubicBezTo>
                  <a:pt x="145" y="275"/>
                  <a:pt x="145" y="275"/>
                  <a:pt x="145" y="275"/>
                </a:cubicBezTo>
                <a:cubicBezTo>
                  <a:pt x="140" y="272"/>
                  <a:pt x="133" y="271"/>
                  <a:pt x="128" y="269"/>
                </a:cubicBezTo>
                <a:cubicBezTo>
                  <a:pt x="122" y="267"/>
                  <a:pt x="116" y="265"/>
                  <a:pt x="110" y="263"/>
                </a:cubicBezTo>
                <a:cubicBezTo>
                  <a:pt x="107" y="262"/>
                  <a:pt x="105" y="261"/>
                  <a:pt x="102" y="260"/>
                </a:cubicBezTo>
                <a:cubicBezTo>
                  <a:pt x="106" y="261"/>
                  <a:pt x="110" y="263"/>
                  <a:pt x="114" y="264"/>
                </a:cubicBezTo>
                <a:cubicBezTo>
                  <a:pt x="124" y="268"/>
                  <a:pt x="136" y="270"/>
                  <a:pt x="145" y="275"/>
                </a:cubicBezTo>
                <a:close/>
                <a:moveTo>
                  <a:pt x="80" y="253"/>
                </a:moveTo>
                <a:cubicBezTo>
                  <a:pt x="80" y="252"/>
                  <a:pt x="81" y="252"/>
                  <a:pt x="82" y="252"/>
                </a:cubicBezTo>
                <a:cubicBezTo>
                  <a:pt x="82" y="252"/>
                  <a:pt x="82" y="252"/>
                  <a:pt x="82" y="252"/>
                </a:cubicBezTo>
                <a:cubicBezTo>
                  <a:pt x="83" y="253"/>
                  <a:pt x="85" y="253"/>
                  <a:pt x="86" y="254"/>
                </a:cubicBezTo>
                <a:cubicBezTo>
                  <a:pt x="84" y="253"/>
                  <a:pt x="82" y="253"/>
                  <a:pt x="80" y="253"/>
                </a:cubicBezTo>
                <a:close/>
                <a:moveTo>
                  <a:pt x="179" y="272"/>
                </a:moveTo>
                <a:cubicBezTo>
                  <a:pt x="173" y="269"/>
                  <a:pt x="167" y="267"/>
                  <a:pt x="162" y="265"/>
                </a:cubicBezTo>
                <a:cubicBezTo>
                  <a:pt x="156" y="263"/>
                  <a:pt x="150" y="261"/>
                  <a:pt x="144" y="259"/>
                </a:cubicBezTo>
                <a:cubicBezTo>
                  <a:pt x="134" y="255"/>
                  <a:pt x="123" y="253"/>
                  <a:pt x="114" y="248"/>
                </a:cubicBezTo>
                <a:cubicBezTo>
                  <a:pt x="115" y="248"/>
                  <a:pt x="115" y="249"/>
                  <a:pt x="116" y="249"/>
                </a:cubicBezTo>
                <a:cubicBezTo>
                  <a:pt x="119" y="250"/>
                  <a:pt x="122" y="251"/>
                  <a:pt x="124" y="252"/>
                </a:cubicBezTo>
                <a:cubicBezTo>
                  <a:pt x="130" y="254"/>
                  <a:pt x="136" y="255"/>
                  <a:pt x="142" y="257"/>
                </a:cubicBezTo>
                <a:cubicBezTo>
                  <a:pt x="148" y="259"/>
                  <a:pt x="154" y="260"/>
                  <a:pt x="160" y="262"/>
                </a:cubicBezTo>
                <a:cubicBezTo>
                  <a:pt x="168" y="265"/>
                  <a:pt x="176" y="267"/>
                  <a:pt x="183" y="270"/>
                </a:cubicBezTo>
                <a:cubicBezTo>
                  <a:pt x="182" y="271"/>
                  <a:pt x="180" y="271"/>
                  <a:pt x="179" y="272"/>
                </a:cubicBezTo>
                <a:close/>
                <a:moveTo>
                  <a:pt x="110" y="246"/>
                </a:moveTo>
                <a:cubicBezTo>
                  <a:pt x="110" y="246"/>
                  <a:pt x="110" y="246"/>
                  <a:pt x="111" y="246"/>
                </a:cubicBezTo>
                <a:cubicBezTo>
                  <a:pt x="111" y="246"/>
                  <a:pt x="111" y="246"/>
                  <a:pt x="111" y="246"/>
                </a:cubicBezTo>
                <a:cubicBezTo>
                  <a:pt x="113" y="246"/>
                  <a:pt x="115" y="246"/>
                  <a:pt x="117" y="246"/>
                </a:cubicBezTo>
                <a:cubicBezTo>
                  <a:pt x="117" y="246"/>
                  <a:pt x="117" y="247"/>
                  <a:pt x="118" y="247"/>
                </a:cubicBezTo>
                <a:cubicBezTo>
                  <a:pt x="126" y="251"/>
                  <a:pt x="135" y="254"/>
                  <a:pt x="144" y="257"/>
                </a:cubicBezTo>
                <a:cubicBezTo>
                  <a:pt x="132" y="254"/>
                  <a:pt x="121" y="250"/>
                  <a:pt x="110" y="246"/>
                </a:cubicBezTo>
                <a:close/>
                <a:moveTo>
                  <a:pt x="132" y="237"/>
                </a:moveTo>
                <a:cubicBezTo>
                  <a:pt x="129" y="235"/>
                  <a:pt x="126" y="234"/>
                  <a:pt x="124" y="233"/>
                </a:cubicBezTo>
                <a:cubicBezTo>
                  <a:pt x="122" y="233"/>
                  <a:pt x="120" y="232"/>
                  <a:pt x="119" y="231"/>
                </a:cubicBezTo>
                <a:cubicBezTo>
                  <a:pt x="123" y="233"/>
                  <a:pt x="127" y="234"/>
                  <a:pt x="132" y="235"/>
                </a:cubicBezTo>
                <a:cubicBezTo>
                  <a:pt x="132" y="235"/>
                  <a:pt x="132" y="236"/>
                  <a:pt x="132" y="237"/>
                </a:cubicBezTo>
                <a:close/>
                <a:moveTo>
                  <a:pt x="127" y="246"/>
                </a:moveTo>
                <a:cubicBezTo>
                  <a:pt x="133" y="249"/>
                  <a:pt x="139" y="251"/>
                  <a:pt x="145" y="253"/>
                </a:cubicBezTo>
                <a:cubicBezTo>
                  <a:pt x="137" y="251"/>
                  <a:pt x="128" y="249"/>
                  <a:pt x="120" y="246"/>
                </a:cubicBezTo>
                <a:cubicBezTo>
                  <a:pt x="122" y="246"/>
                  <a:pt x="124" y="246"/>
                  <a:pt x="127" y="246"/>
                </a:cubicBezTo>
                <a:close/>
                <a:moveTo>
                  <a:pt x="113" y="240"/>
                </a:moveTo>
                <a:cubicBezTo>
                  <a:pt x="114" y="241"/>
                  <a:pt x="116" y="242"/>
                  <a:pt x="118" y="243"/>
                </a:cubicBezTo>
                <a:cubicBezTo>
                  <a:pt x="117" y="242"/>
                  <a:pt x="115" y="243"/>
                  <a:pt x="114" y="243"/>
                </a:cubicBezTo>
                <a:cubicBezTo>
                  <a:pt x="114" y="243"/>
                  <a:pt x="114" y="243"/>
                  <a:pt x="114" y="243"/>
                </a:cubicBezTo>
                <a:cubicBezTo>
                  <a:pt x="113" y="243"/>
                  <a:pt x="113" y="243"/>
                  <a:pt x="113" y="243"/>
                </a:cubicBezTo>
                <a:cubicBezTo>
                  <a:pt x="113" y="242"/>
                  <a:pt x="113" y="241"/>
                  <a:pt x="113" y="240"/>
                </a:cubicBezTo>
                <a:close/>
                <a:moveTo>
                  <a:pt x="114" y="240"/>
                </a:moveTo>
                <a:cubicBezTo>
                  <a:pt x="117" y="240"/>
                  <a:pt x="119" y="241"/>
                  <a:pt x="121" y="241"/>
                </a:cubicBezTo>
                <a:cubicBezTo>
                  <a:pt x="124" y="242"/>
                  <a:pt x="126" y="242"/>
                  <a:pt x="128" y="243"/>
                </a:cubicBezTo>
                <a:cubicBezTo>
                  <a:pt x="125" y="243"/>
                  <a:pt x="122" y="243"/>
                  <a:pt x="119" y="243"/>
                </a:cubicBezTo>
                <a:cubicBezTo>
                  <a:pt x="120" y="243"/>
                  <a:pt x="120" y="243"/>
                  <a:pt x="120" y="243"/>
                </a:cubicBezTo>
                <a:cubicBezTo>
                  <a:pt x="118" y="242"/>
                  <a:pt x="115" y="240"/>
                  <a:pt x="114" y="240"/>
                </a:cubicBezTo>
                <a:close/>
                <a:moveTo>
                  <a:pt x="124" y="240"/>
                </a:moveTo>
                <a:cubicBezTo>
                  <a:pt x="122" y="240"/>
                  <a:pt x="120" y="239"/>
                  <a:pt x="118" y="239"/>
                </a:cubicBezTo>
                <a:cubicBezTo>
                  <a:pt x="119" y="239"/>
                  <a:pt x="113" y="237"/>
                  <a:pt x="116" y="237"/>
                </a:cubicBezTo>
                <a:cubicBezTo>
                  <a:pt x="122" y="239"/>
                  <a:pt x="126" y="241"/>
                  <a:pt x="132" y="241"/>
                </a:cubicBezTo>
                <a:cubicBezTo>
                  <a:pt x="132" y="241"/>
                  <a:pt x="131" y="242"/>
                  <a:pt x="131" y="242"/>
                </a:cubicBezTo>
                <a:cubicBezTo>
                  <a:pt x="131" y="242"/>
                  <a:pt x="131" y="242"/>
                  <a:pt x="131" y="242"/>
                </a:cubicBezTo>
                <a:cubicBezTo>
                  <a:pt x="129" y="241"/>
                  <a:pt x="126" y="241"/>
                  <a:pt x="124" y="240"/>
                </a:cubicBezTo>
                <a:close/>
                <a:moveTo>
                  <a:pt x="132" y="240"/>
                </a:moveTo>
                <a:cubicBezTo>
                  <a:pt x="129" y="239"/>
                  <a:pt x="127" y="238"/>
                  <a:pt x="124" y="237"/>
                </a:cubicBezTo>
                <a:cubicBezTo>
                  <a:pt x="124" y="237"/>
                  <a:pt x="124" y="237"/>
                  <a:pt x="124" y="237"/>
                </a:cubicBezTo>
                <a:cubicBezTo>
                  <a:pt x="127" y="238"/>
                  <a:pt x="129" y="238"/>
                  <a:pt x="132" y="238"/>
                </a:cubicBezTo>
                <a:cubicBezTo>
                  <a:pt x="132" y="239"/>
                  <a:pt x="132" y="239"/>
                  <a:pt x="132" y="240"/>
                </a:cubicBezTo>
                <a:close/>
                <a:moveTo>
                  <a:pt x="119" y="228"/>
                </a:moveTo>
                <a:cubicBezTo>
                  <a:pt x="121" y="228"/>
                  <a:pt x="122" y="228"/>
                  <a:pt x="124" y="229"/>
                </a:cubicBezTo>
                <a:cubicBezTo>
                  <a:pt x="126" y="230"/>
                  <a:pt x="128" y="230"/>
                  <a:pt x="130" y="231"/>
                </a:cubicBezTo>
                <a:cubicBezTo>
                  <a:pt x="131" y="232"/>
                  <a:pt x="131" y="233"/>
                  <a:pt x="131" y="234"/>
                </a:cubicBezTo>
                <a:cubicBezTo>
                  <a:pt x="127" y="231"/>
                  <a:pt x="123" y="229"/>
                  <a:pt x="118" y="227"/>
                </a:cubicBezTo>
                <a:cubicBezTo>
                  <a:pt x="114" y="226"/>
                  <a:pt x="119" y="228"/>
                  <a:pt x="119" y="228"/>
                </a:cubicBezTo>
                <a:close/>
                <a:moveTo>
                  <a:pt x="130" y="229"/>
                </a:moveTo>
                <a:cubicBezTo>
                  <a:pt x="126" y="227"/>
                  <a:pt x="122" y="226"/>
                  <a:pt x="118" y="224"/>
                </a:cubicBezTo>
                <a:cubicBezTo>
                  <a:pt x="121" y="226"/>
                  <a:pt x="125" y="227"/>
                  <a:pt x="129" y="227"/>
                </a:cubicBezTo>
                <a:cubicBezTo>
                  <a:pt x="129" y="228"/>
                  <a:pt x="130" y="229"/>
                  <a:pt x="130" y="229"/>
                </a:cubicBezTo>
                <a:close/>
                <a:moveTo>
                  <a:pt x="128" y="225"/>
                </a:moveTo>
                <a:cubicBezTo>
                  <a:pt x="126" y="224"/>
                  <a:pt x="123" y="224"/>
                  <a:pt x="121" y="223"/>
                </a:cubicBezTo>
                <a:cubicBezTo>
                  <a:pt x="120" y="222"/>
                  <a:pt x="120" y="222"/>
                  <a:pt x="120" y="222"/>
                </a:cubicBezTo>
                <a:cubicBezTo>
                  <a:pt x="121" y="223"/>
                  <a:pt x="121" y="223"/>
                  <a:pt x="122" y="223"/>
                </a:cubicBezTo>
                <a:cubicBezTo>
                  <a:pt x="124" y="223"/>
                  <a:pt x="126" y="224"/>
                  <a:pt x="128" y="224"/>
                </a:cubicBezTo>
                <a:cubicBezTo>
                  <a:pt x="128" y="224"/>
                  <a:pt x="128" y="225"/>
                  <a:pt x="128" y="225"/>
                </a:cubicBezTo>
                <a:close/>
                <a:moveTo>
                  <a:pt x="177" y="259"/>
                </a:moveTo>
                <a:cubicBezTo>
                  <a:pt x="168" y="256"/>
                  <a:pt x="159" y="254"/>
                  <a:pt x="150" y="251"/>
                </a:cubicBezTo>
                <a:cubicBezTo>
                  <a:pt x="144" y="250"/>
                  <a:pt x="138" y="247"/>
                  <a:pt x="132" y="245"/>
                </a:cubicBezTo>
                <a:cubicBezTo>
                  <a:pt x="132" y="245"/>
                  <a:pt x="132" y="245"/>
                  <a:pt x="133" y="245"/>
                </a:cubicBezTo>
                <a:cubicBezTo>
                  <a:pt x="139" y="247"/>
                  <a:pt x="146" y="248"/>
                  <a:pt x="153" y="250"/>
                </a:cubicBezTo>
                <a:cubicBezTo>
                  <a:pt x="161" y="252"/>
                  <a:pt x="170" y="255"/>
                  <a:pt x="177" y="259"/>
                </a:cubicBezTo>
                <a:close/>
                <a:moveTo>
                  <a:pt x="186" y="267"/>
                </a:moveTo>
                <a:cubicBezTo>
                  <a:pt x="168" y="259"/>
                  <a:pt x="149" y="255"/>
                  <a:pt x="131" y="247"/>
                </a:cubicBezTo>
                <a:cubicBezTo>
                  <a:pt x="130" y="247"/>
                  <a:pt x="129" y="246"/>
                  <a:pt x="128" y="246"/>
                </a:cubicBezTo>
                <a:cubicBezTo>
                  <a:pt x="129" y="246"/>
                  <a:pt x="129" y="246"/>
                  <a:pt x="130" y="246"/>
                </a:cubicBezTo>
                <a:cubicBezTo>
                  <a:pt x="130" y="246"/>
                  <a:pt x="131" y="246"/>
                  <a:pt x="132" y="246"/>
                </a:cubicBezTo>
                <a:cubicBezTo>
                  <a:pt x="137" y="248"/>
                  <a:pt x="142" y="250"/>
                  <a:pt x="147" y="251"/>
                </a:cubicBezTo>
                <a:cubicBezTo>
                  <a:pt x="157" y="254"/>
                  <a:pt x="168" y="256"/>
                  <a:pt x="178" y="260"/>
                </a:cubicBezTo>
                <a:cubicBezTo>
                  <a:pt x="178" y="260"/>
                  <a:pt x="178" y="260"/>
                  <a:pt x="178" y="260"/>
                </a:cubicBezTo>
                <a:cubicBezTo>
                  <a:pt x="179" y="260"/>
                  <a:pt x="179" y="261"/>
                  <a:pt x="179" y="261"/>
                </a:cubicBezTo>
                <a:cubicBezTo>
                  <a:pt x="180" y="262"/>
                  <a:pt x="184" y="265"/>
                  <a:pt x="186" y="267"/>
                </a:cubicBezTo>
                <a:close/>
                <a:moveTo>
                  <a:pt x="172" y="262"/>
                </a:moveTo>
                <a:cubicBezTo>
                  <a:pt x="175" y="263"/>
                  <a:pt x="178" y="264"/>
                  <a:pt x="181" y="266"/>
                </a:cubicBezTo>
                <a:cubicBezTo>
                  <a:pt x="182" y="266"/>
                  <a:pt x="183" y="266"/>
                  <a:pt x="184" y="267"/>
                </a:cubicBezTo>
                <a:cubicBezTo>
                  <a:pt x="176" y="264"/>
                  <a:pt x="167" y="261"/>
                  <a:pt x="159" y="258"/>
                </a:cubicBezTo>
                <a:cubicBezTo>
                  <a:pt x="164" y="259"/>
                  <a:pt x="168" y="260"/>
                  <a:pt x="172" y="262"/>
                </a:cubicBezTo>
                <a:close/>
                <a:moveTo>
                  <a:pt x="186" y="269"/>
                </a:moveTo>
                <a:cubicBezTo>
                  <a:pt x="186" y="269"/>
                  <a:pt x="185" y="270"/>
                  <a:pt x="184" y="270"/>
                </a:cubicBezTo>
                <a:cubicBezTo>
                  <a:pt x="178" y="267"/>
                  <a:pt x="171" y="265"/>
                  <a:pt x="164" y="263"/>
                </a:cubicBezTo>
                <a:cubicBezTo>
                  <a:pt x="161" y="262"/>
                  <a:pt x="158" y="260"/>
                  <a:pt x="154" y="259"/>
                </a:cubicBezTo>
                <a:cubicBezTo>
                  <a:pt x="144" y="256"/>
                  <a:pt x="133" y="253"/>
                  <a:pt x="123" y="248"/>
                </a:cubicBezTo>
                <a:cubicBezTo>
                  <a:pt x="124" y="248"/>
                  <a:pt x="124" y="249"/>
                  <a:pt x="125" y="249"/>
                </a:cubicBezTo>
                <a:cubicBezTo>
                  <a:pt x="128" y="250"/>
                  <a:pt x="131" y="250"/>
                  <a:pt x="134" y="251"/>
                </a:cubicBezTo>
                <a:cubicBezTo>
                  <a:pt x="140" y="253"/>
                  <a:pt x="146" y="254"/>
                  <a:pt x="152" y="256"/>
                </a:cubicBezTo>
                <a:cubicBezTo>
                  <a:pt x="164" y="260"/>
                  <a:pt x="175" y="265"/>
                  <a:pt x="187" y="268"/>
                </a:cubicBezTo>
                <a:cubicBezTo>
                  <a:pt x="187" y="269"/>
                  <a:pt x="186" y="269"/>
                  <a:pt x="186" y="269"/>
                </a:cubicBezTo>
                <a:close/>
                <a:moveTo>
                  <a:pt x="170" y="273"/>
                </a:moveTo>
                <a:cubicBezTo>
                  <a:pt x="170" y="273"/>
                  <a:pt x="170" y="273"/>
                  <a:pt x="170" y="273"/>
                </a:cubicBezTo>
                <a:cubicBezTo>
                  <a:pt x="158" y="268"/>
                  <a:pt x="146" y="265"/>
                  <a:pt x="134" y="260"/>
                </a:cubicBezTo>
                <a:cubicBezTo>
                  <a:pt x="128" y="258"/>
                  <a:pt x="121" y="256"/>
                  <a:pt x="115" y="254"/>
                </a:cubicBezTo>
                <a:cubicBezTo>
                  <a:pt x="122" y="255"/>
                  <a:pt x="128" y="257"/>
                  <a:pt x="135" y="259"/>
                </a:cubicBezTo>
                <a:cubicBezTo>
                  <a:pt x="149" y="264"/>
                  <a:pt x="162" y="269"/>
                  <a:pt x="177" y="272"/>
                </a:cubicBezTo>
                <a:cubicBezTo>
                  <a:pt x="174" y="272"/>
                  <a:pt x="172" y="273"/>
                  <a:pt x="170" y="273"/>
                </a:cubicBezTo>
                <a:close/>
                <a:moveTo>
                  <a:pt x="159" y="274"/>
                </a:moveTo>
                <a:cubicBezTo>
                  <a:pt x="159" y="274"/>
                  <a:pt x="158" y="274"/>
                  <a:pt x="157" y="274"/>
                </a:cubicBezTo>
                <a:cubicBezTo>
                  <a:pt x="157" y="274"/>
                  <a:pt x="157" y="274"/>
                  <a:pt x="157" y="274"/>
                </a:cubicBezTo>
                <a:cubicBezTo>
                  <a:pt x="146" y="269"/>
                  <a:pt x="134" y="267"/>
                  <a:pt x="122" y="262"/>
                </a:cubicBezTo>
                <a:cubicBezTo>
                  <a:pt x="115" y="259"/>
                  <a:pt x="109" y="257"/>
                  <a:pt x="102" y="254"/>
                </a:cubicBezTo>
                <a:cubicBezTo>
                  <a:pt x="100" y="253"/>
                  <a:pt x="99" y="253"/>
                  <a:pt x="97" y="252"/>
                </a:cubicBezTo>
                <a:cubicBezTo>
                  <a:pt x="110" y="256"/>
                  <a:pt x="122" y="260"/>
                  <a:pt x="134" y="264"/>
                </a:cubicBezTo>
                <a:cubicBezTo>
                  <a:pt x="145" y="268"/>
                  <a:pt x="156" y="271"/>
                  <a:pt x="168" y="273"/>
                </a:cubicBezTo>
                <a:cubicBezTo>
                  <a:pt x="165" y="273"/>
                  <a:pt x="162" y="274"/>
                  <a:pt x="159" y="274"/>
                </a:cubicBezTo>
                <a:close/>
                <a:moveTo>
                  <a:pt x="110" y="276"/>
                </a:moveTo>
                <a:cubicBezTo>
                  <a:pt x="104" y="272"/>
                  <a:pt x="97" y="270"/>
                  <a:pt x="90" y="267"/>
                </a:cubicBezTo>
                <a:cubicBezTo>
                  <a:pt x="85" y="265"/>
                  <a:pt x="80" y="263"/>
                  <a:pt x="75" y="261"/>
                </a:cubicBezTo>
                <a:cubicBezTo>
                  <a:pt x="74" y="261"/>
                  <a:pt x="73" y="260"/>
                  <a:pt x="72" y="260"/>
                </a:cubicBezTo>
                <a:cubicBezTo>
                  <a:pt x="80" y="263"/>
                  <a:pt x="88" y="266"/>
                  <a:pt x="97" y="268"/>
                </a:cubicBezTo>
                <a:cubicBezTo>
                  <a:pt x="105" y="271"/>
                  <a:pt x="113" y="273"/>
                  <a:pt x="121" y="276"/>
                </a:cubicBezTo>
                <a:cubicBezTo>
                  <a:pt x="117" y="276"/>
                  <a:pt x="114" y="276"/>
                  <a:pt x="110" y="276"/>
                </a:cubicBezTo>
                <a:close/>
                <a:moveTo>
                  <a:pt x="97" y="276"/>
                </a:moveTo>
                <a:cubicBezTo>
                  <a:pt x="97" y="276"/>
                  <a:pt x="96" y="276"/>
                  <a:pt x="96" y="276"/>
                </a:cubicBezTo>
                <a:cubicBezTo>
                  <a:pt x="91" y="272"/>
                  <a:pt x="85" y="269"/>
                  <a:pt x="79" y="267"/>
                </a:cubicBezTo>
                <a:cubicBezTo>
                  <a:pt x="76" y="266"/>
                  <a:pt x="72" y="264"/>
                  <a:pt x="68" y="262"/>
                </a:cubicBezTo>
                <a:cubicBezTo>
                  <a:pt x="67" y="262"/>
                  <a:pt x="65" y="261"/>
                  <a:pt x="64" y="260"/>
                </a:cubicBezTo>
                <a:cubicBezTo>
                  <a:pt x="65" y="261"/>
                  <a:pt x="66" y="261"/>
                  <a:pt x="68" y="262"/>
                </a:cubicBezTo>
                <a:cubicBezTo>
                  <a:pt x="75" y="265"/>
                  <a:pt x="81" y="267"/>
                  <a:pt x="88" y="270"/>
                </a:cubicBezTo>
                <a:cubicBezTo>
                  <a:pt x="94" y="272"/>
                  <a:pt x="100" y="274"/>
                  <a:pt x="106" y="276"/>
                </a:cubicBezTo>
                <a:cubicBezTo>
                  <a:pt x="103" y="276"/>
                  <a:pt x="100" y="276"/>
                  <a:pt x="97" y="276"/>
                </a:cubicBezTo>
                <a:close/>
                <a:moveTo>
                  <a:pt x="54" y="269"/>
                </a:moveTo>
                <a:cubicBezTo>
                  <a:pt x="57" y="270"/>
                  <a:pt x="60" y="271"/>
                  <a:pt x="64" y="272"/>
                </a:cubicBezTo>
                <a:cubicBezTo>
                  <a:pt x="60" y="272"/>
                  <a:pt x="56" y="270"/>
                  <a:pt x="54" y="269"/>
                </a:cubicBezTo>
                <a:close/>
                <a:moveTo>
                  <a:pt x="58" y="262"/>
                </a:moveTo>
                <a:cubicBezTo>
                  <a:pt x="58" y="262"/>
                  <a:pt x="58" y="262"/>
                  <a:pt x="58" y="262"/>
                </a:cubicBezTo>
                <a:cubicBezTo>
                  <a:pt x="60" y="263"/>
                  <a:pt x="62" y="264"/>
                  <a:pt x="63" y="265"/>
                </a:cubicBezTo>
                <a:cubicBezTo>
                  <a:pt x="65" y="266"/>
                  <a:pt x="66" y="267"/>
                  <a:pt x="68" y="267"/>
                </a:cubicBezTo>
                <a:cubicBezTo>
                  <a:pt x="72" y="269"/>
                  <a:pt x="76" y="271"/>
                  <a:pt x="80" y="273"/>
                </a:cubicBezTo>
                <a:cubicBezTo>
                  <a:pt x="79" y="273"/>
                  <a:pt x="78" y="272"/>
                  <a:pt x="77" y="272"/>
                </a:cubicBezTo>
                <a:cubicBezTo>
                  <a:pt x="75" y="271"/>
                  <a:pt x="72" y="270"/>
                  <a:pt x="70" y="270"/>
                </a:cubicBezTo>
                <a:cubicBezTo>
                  <a:pt x="65" y="268"/>
                  <a:pt x="60" y="267"/>
                  <a:pt x="55" y="265"/>
                </a:cubicBezTo>
                <a:cubicBezTo>
                  <a:pt x="56" y="264"/>
                  <a:pt x="57" y="263"/>
                  <a:pt x="58" y="262"/>
                </a:cubicBezTo>
                <a:close/>
                <a:moveTo>
                  <a:pt x="76" y="254"/>
                </a:moveTo>
                <a:cubicBezTo>
                  <a:pt x="77" y="254"/>
                  <a:pt x="78" y="253"/>
                  <a:pt x="78" y="253"/>
                </a:cubicBezTo>
                <a:cubicBezTo>
                  <a:pt x="78" y="253"/>
                  <a:pt x="78" y="253"/>
                  <a:pt x="78" y="253"/>
                </a:cubicBezTo>
                <a:cubicBezTo>
                  <a:pt x="89" y="258"/>
                  <a:pt x="100" y="262"/>
                  <a:pt x="111" y="266"/>
                </a:cubicBezTo>
                <a:cubicBezTo>
                  <a:pt x="115" y="267"/>
                  <a:pt x="120" y="268"/>
                  <a:pt x="125" y="270"/>
                </a:cubicBezTo>
                <a:cubicBezTo>
                  <a:pt x="128" y="271"/>
                  <a:pt x="130" y="272"/>
                  <a:pt x="133" y="273"/>
                </a:cubicBezTo>
                <a:cubicBezTo>
                  <a:pt x="134" y="273"/>
                  <a:pt x="136" y="275"/>
                  <a:pt x="137" y="275"/>
                </a:cubicBezTo>
                <a:cubicBezTo>
                  <a:pt x="137" y="275"/>
                  <a:pt x="136" y="275"/>
                  <a:pt x="136" y="275"/>
                </a:cubicBezTo>
                <a:cubicBezTo>
                  <a:pt x="131" y="275"/>
                  <a:pt x="126" y="273"/>
                  <a:pt x="121" y="271"/>
                </a:cubicBezTo>
                <a:cubicBezTo>
                  <a:pt x="116" y="269"/>
                  <a:pt x="110" y="267"/>
                  <a:pt x="104" y="266"/>
                </a:cubicBezTo>
                <a:cubicBezTo>
                  <a:pt x="94" y="263"/>
                  <a:pt x="83" y="259"/>
                  <a:pt x="73" y="255"/>
                </a:cubicBezTo>
                <a:cubicBezTo>
                  <a:pt x="74" y="255"/>
                  <a:pt x="75" y="254"/>
                  <a:pt x="76" y="254"/>
                </a:cubicBezTo>
                <a:close/>
                <a:moveTo>
                  <a:pt x="113" y="234"/>
                </a:moveTo>
                <a:cubicBezTo>
                  <a:pt x="116" y="235"/>
                  <a:pt x="119" y="236"/>
                  <a:pt x="122" y="237"/>
                </a:cubicBezTo>
                <a:cubicBezTo>
                  <a:pt x="125" y="238"/>
                  <a:pt x="129" y="240"/>
                  <a:pt x="132" y="240"/>
                </a:cubicBezTo>
                <a:cubicBezTo>
                  <a:pt x="132" y="240"/>
                  <a:pt x="132" y="240"/>
                  <a:pt x="132" y="240"/>
                </a:cubicBezTo>
                <a:cubicBezTo>
                  <a:pt x="126" y="240"/>
                  <a:pt x="120" y="237"/>
                  <a:pt x="114" y="236"/>
                </a:cubicBezTo>
                <a:cubicBezTo>
                  <a:pt x="114" y="236"/>
                  <a:pt x="114" y="237"/>
                  <a:pt x="114" y="237"/>
                </a:cubicBezTo>
                <a:cubicBezTo>
                  <a:pt x="119" y="240"/>
                  <a:pt x="124" y="241"/>
                  <a:pt x="130" y="243"/>
                </a:cubicBezTo>
                <a:cubicBezTo>
                  <a:pt x="130" y="243"/>
                  <a:pt x="130" y="243"/>
                  <a:pt x="130" y="243"/>
                </a:cubicBezTo>
                <a:cubicBezTo>
                  <a:pt x="130" y="243"/>
                  <a:pt x="130" y="243"/>
                  <a:pt x="130" y="243"/>
                </a:cubicBezTo>
                <a:cubicBezTo>
                  <a:pt x="129" y="242"/>
                  <a:pt x="126" y="242"/>
                  <a:pt x="126" y="242"/>
                </a:cubicBezTo>
                <a:cubicBezTo>
                  <a:pt x="125" y="241"/>
                  <a:pt x="123" y="241"/>
                  <a:pt x="122" y="241"/>
                </a:cubicBezTo>
                <a:cubicBezTo>
                  <a:pt x="119" y="240"/>
                  <a:pt x="116" y="239"/>
                  <a:pt x="113" y="239"/>
                </a:cubicBezTo>
                <a:cubicBezTo>
                  <a:pt x="112" y="237"/>
                  <a:pt x="113" y="236"/>
                  <a:pt x="113" y="234"/>
                </a:cubicBezTo>
                <a:close/>
                <a:moveTo>
                  <a:pt x="117" y="221"/>
                </a:moveTo>
                <a:cubicBezTo>
                  <a:pt x="117" y="221"/>
                  <a:pt x="117" y="221"/>
                  <a:pt x="117" y="221"/>
                </a:cubicBezTo>
                <a:cubicBezTo>
                  <a:pt x="117" y="221"/>
                  <a:pt x="117" y="221"/>
                  <a:pt x="117" y="222"/>
                </a:cubicBezTo>
                <a:cubicBezTo>
                  <a:pt x="120" y="224"/>
                  <a:pt x="125" y="224"/>
                  <a:pt x="129" y="226"/>
                </a:cubicBezTo>
                <a:cubicBezTo>
                  <a:pt x="129" y="226"/>
                  <a:pt x="129" y="226"/>
                  <a:pt x="129" y="226"/>
                </a:cubicBezTo>
                <a:cubicBezTo>
                  <a:pt x="127" y="226"/>
                  <a:pt x="125" y="225"/>
                  <a:pt x="123" y="225"/>
                </a:cubicBezTo>
                <a:cubicBezTo>
                  <a:pt x="121" y="225"/>
                  <a:pt x="119" y="224"/>
                  <a:pt x="117" y="224"/>
                </a:cubicBezTo>
                <a:cubicBezTo>
                  <a:pt x="117" y="224"/>
                  <a:pt x="116" y="224"/>
                  <a:pt x="117" y="224"/>
                </a:cubicBezTo>
                <a:cubicBezTo>
                  <a:pt x="119" y="226"/>
                  <a:pt x="121" y="226"/>
                  <a:pt x="123" y="227"/>
                </a:cubicBezTo>
                <a:cubicBezTo>
                  <a:pt x="125" y="228"/>
                  <a:pt x="128" y="229"/>
                  <a:pt x="130" y="230"/>
                </a:cubicBezTo>
                <a:cubicBezTo>
                  <a:pt x="125" y="229"/>
                  <a:pt x="120" y="227"/>
                  <a:pt x="115" y="226"/>
                </a:cubicBezTo>
                <a:cubicBezTo>
                  <a:pt x="115" y="226"/>
                  <a:pt x="115" y="226"/>
                  <a:pt x="115" y="226"/>
                </a:cubicBezTo>
                <a:cubicBezTo>
                  <a:pt x="115" y="225"/>
                  <a:pt x="116" y="223"/>
                  <a:pt x="117" y="221"/>
                </a:cubicBezTo>
                <a:close/>
                <a:moveTo>
                  <a:pt x="16" y="73"/>
                </a:moveTo>
                <a:cubicBezTo>
                  <a:pt x="21" y="60"/>
                  <a:pt x="28" y="47"/>
                  <a:pt x="38" y="36"/>
                </a:cubicBezTo>
                <a:cubicBezTo>
                  <a:pt x="48" y="26"/>
                  <a:pt x="60" y="19"/>
                  <a:pt x="72" y="13"/>
                </a:cubicBezTo>
                <a:cubicBezTo>
                  <a:pt x="73" y="16"/>
                  <a:pt x="76" y="19"/>
                  <a:pt x="77" y="21"/>
                </a:cubicBezTo>
                <a:cubicBezTo>
                  <a:pt x="42" y="37"/>
                  <a:pt x="18" y="71"/>
                  <a:pt x="17" y="111"/>
                </a:cubicBezTo>
                <a:cubicBezTo>
                  <a:pt x="18" y="159"/>
                  <a:pt x="54" y="200"/>
                  <a:pt x="101" y="209"/>
                </a:cubicBezTo>
                <a:cubicBezTo>
                  <a:pt x="120" y="213"/>
                  <a:pt x="140" y="211"/>
                  <a:pt x="157" y="205"/>
                </a:cubicBezTo>
                <a:cubicBezTo>
                  <a:pt x="158" y="207"/>
                  <a:pt x="159" y="209"/>
                  <a:pt x="160" y="212"/>
                </a:cubicBezTo>
                <a:cubicBezTo>
                  <a:pt x="149" y="217"/>
                  <a:pt x="135" y="218"/>
                  <a:pt x="123" y="218"/>
                </a:cubicBezTo>
                <a:cubicBezTo>
                  <a:pt x="113" y="218"/>
                  <a:pt x="102" y="218"/>
                  <a:pt x="92" y="215"/>
                </a:cubicBezTo>
                <a:cubicBezTo>
                  <a:pt x="60" y="208"/>
                  <a:pt x="32" y="189"/>
                  <a:pt x="18" y="158"/>
                </a:cubicBezTo>
                <a:cubicBezTo>
                  <a:pt x="6" y="131"/>
                  <a:pt x="5" y="101"/>
                  <a:pt x="16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3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1586" y="166476"/>
            <a:ext cx="49738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原始循迹算法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19" name="PA_任意多边形 56"/>
          <p:cNvSpPr/>
          <p:nvPr>
            <p:custDataLst>
              <p:tags r:id="rId3"/>
            </p:custDataLst>
          </p:nvPr>
        </p:nvSpPr>
        <p:spPr bwMode="auto">
          <a:xfrm>
            <a:off x="4566716" y="267494"/>
            <a:ext cx="3799573" cy="2454303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0" name="PA_任意多边形 56"/>
          <p:cNvSpPr/>
          <p:nvPr>
            <p:custDataLst>
              <p:tags r:id="rId4"/>
            </p:custDataLst>
          </p:nvPr>
        </p:nvSpPr>
        <p:spPr bwMode="auto">
          <a:xfrm>
            <a:off x="4566716" y="2787692"/>
            <a:ext cx="3816424" cy="2275184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8" name="PA_直接连接符 7"/>
          <p:cNvCxnSpPr/>
          <p:nvPr>
            <p:custDataLst>
              <p:tags r:id="rId5"/>
            </p:custDataLst>
          </p:nvPr>
        </p:nvCxnSpPr>
        <p:spPr>
          <a:xfrm flipV="1">
            <a:off x="2946536" y="2084876"/>
            <a:ext cx="1692188" cy="418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PA_直接连接符 421"/>
          <p:cNvCxnSpPr/>
          <p:nvPr>
            <p:custDataLst>
              <p:tags r:id="rId6"/>
            </p:custDataLst>
          </p:nvPr>
        </p:nvCxnSpPr>
        <p:spPr>
          <a:xfrm>
            <a:off x="2928534" y="2503699"/>
            <a:ext cx="1737958" cy="1281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1" name="PA_图片 42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screen"/>
          <a:srcRect/>
          <a:stretch>
            <a:fillRect/>
          </a:stretch>
        </p:blipFill>
        <p:spPr>
          <a:xfrm>
            <a:off x="2730512" y="2253849"/>
            <a:ext cx="432048" cy="499700"/>
          </a:xfrm>
          <a:prstGeom prst="rect">
            <a:avLst/>
          </a:prstGeom>
        </p:spPr>
      </p:pic>
      <p:sp>
        <p:nvSpPr>
          <p:cNvPr id="424" name="PA_chenying0907 423"/>
          <p:cNvSpPr/>
          <p:nvPr>
            <p:custDataLst>
              <p:tags r:id="rId9"/>
            </p:custDataLst>
          </p:nvPr>
        </p:nvSpPr>
        <p:spPr>
          <a:xfrm>
            <a:off x="4695442" y="2932407"/>
            <a:ext cx="3670847" cy="19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检测底部行，根据色块数判断视野中有几条线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一条线：寻线的中点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两条线：寻两线中心点，若有一线在视野中心附近，寻该线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三条线：寻中间线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四条线：寻前两条中心点和后两条中心点之中与视野中心偏差较小者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25" name="PA_组合 424"/>
          <p:cNvGrpSpPr/>
          <p:nvPr>
            <p:custDataLst>
              <p:tags r:id="rId10"/>
            </p:custDataLst>
          </p:nvPr>
        </p:nvGrpSpPr>
        <p:grpSpPr>
          <a:xfrm>
            <a:off x="807555" y="2253849"/>
            <a:ext cx="1850949" cy="2151008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426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579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7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579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8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579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18" y="555526"/>
            <a:ext cx="3319511" cy="189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3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78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 animBg="1"/>
      <p:bldP spid="413" grpId="0"/>
      <p:bldP spid="419" grpId="0" animBg="1" autoUpdateAnimBg="0"/>
      <p:bldP spid="420" grpId="0" animBg="1"/>
      <p:bldP spid="4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A_图片 2" descr="C:\Users\Administrator\Desktop\7e93c974ff66d133c365db9ace9cf37c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27784" y="483518"/>
            <a:ext cx="3744416" cy="44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_chenying0907 29"/>
          <p:cNvSpPr txBox="1"/>
          <p:nvPr>
            <p:custDataLst>
              <p:tags r:id="rId3"/>
            </p:custDataLst>
          </p:nvPr>
        </p:nvSpPr>
        <p:spPr>
          <a:xfrm>
            <a:off x="3609229" y="2342014"/>
            <a:ext cx="1780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循迹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8" name="PA_chenying0907 7"/>
          <p:cNvSpPr/>
          <p:nvPr>
            <p:custDataLst>
              <p:tags r:id="rId4"/>
            </p:custDataLst>
          </p:nvPr>
        </p:nvSpPr>
        <p:spPr>
          <a:xfrm>
            <a:off x="118119" y="3252085"/>
            <a:ext cx="2368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若上次看到两条线，通过比对上次的偏移量与该线中心的偏差判断丢了哪条线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若上次看到一条线或没看到线，按上次的方向继续偏移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PA_chenying0907 29"/>
          <p:cNvSpPr txBox="1"/>
          <p:nvPr>
            <p:custDataLst>
              <p:tags r:id="rId5"/>
            </p:custDataLst>
          </p:nvPr>
        </p:nvSpPr>
        <p:spPr>
          <a:xfrm>
            <a:off x="822029" y="2933273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一条线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0" name="PA_chenying0907 9"/>
          <p:cNvSpPr/>
          <p:nvPr>
            <p:custDataLst>
              <p:tags r:id="rId6"/>
            </p:custDataLst>
          </p:nvPr>
        </p:nvSpPr>
        <p:spPr>
          <a:xfrm>
            <a:off x="6246168" y="3651870"/>
            <a:ext cx="26601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两两求中点，比较与上次偏移量的偏差，取在其附近者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若两者均与上次偏移量偏差较大，根据上次偏移方向判断正确的两条线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PA_chenying0907 29"/>
          <p:cNvSpPr txBox="1"/>
          <p:nvPr>
            <p:custDataLst>
              <p:tags r:id="rId7"/>
            </p:custDataLst>
          </p:nvPr>
        </p:nvSpPr>
        <p:spPr>
          <a:xfrm>
            <a:off x="6948264" y="32279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三条线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2" name="PA_chenying0907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12" y="168598"/>
            <a:ext cx="49738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改进循迹算法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3" name="PA_chenying0907 29"/>
          <p:cNvSpPr txBox="1"/>
          <p:nvPr>
            <p:custDataLst>
              <p:tags r:id="rId9"/>
            </p:custDataLst>
          </p:nvPr>
        </p:nvSpPr>
        <p:spPr>
          <a:xfrm>
            <a:off x="822029" y="1078253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两条线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6" name="PA_chenying0907 7"/>
          <p:cNvSpPr/>
          <p:nvPr>
            <p:custDataLst>
              <p:tags r:id="rId10"/>
            </p:custDataLst>
          </p:nvPr>
        </p:nvSpPr>
        <p:spPr>
          <a:xfrm>
            <a:off x="93677" y="1385479"/>
            <a:ext cx="2610128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若上次看到两条线，寻两线中心点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若上次未看到两条线，根据上次偏移方向判断这两条线是否正确，不正确则继续按原方向偏移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PA_chenying0907 29"/>
          <p:cNvSpPr txBox="1"/>
          <p:nvPr>
            <p:custDataLst>
              <p:tags r:id="rId11"/>
            </p:custDataLst>
          </p:nvPr>
        </p:nvSpPr>
        <p:spPr>
          <a:xfrm>
            <a:off x="6948264" y="1206323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没有线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8" name="PA_chenying0907 7"/>
          <p:cNvSpPr/>
          <p:nvPr>
            <p:custDataLst>
              <p:tags r:id="rId12"/>
            </p:custDataLst>
          </p:nvPr>
        </p:nvSpPr>
        <p:spPr>
          <a:xfrm>
            <a:off x="6489204" y="1575655"/>
            <a:ext cx="2376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若上次看到线，根据上次的偏移方向，反向偏移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若上次没看到线，且多次偏移后仍未看到，再次反向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PA_chenying0907 29"/>
          <p:cNvSpPr txBox="1"/>
          <p:nvPr>
            <p:custDataLst>
              <p:tags r:id="rId13"/>
            </p:custDataLst>
          </p:nvPr>
        </p:nvSpPr>
        <p:spPr>
          <a:xfrm>
            <a:off x="5808760" y="212698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四条线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0" name="PA_chenying0907 9"/>
          <p:cNvSpPr/>
          <p:nvPr>
            <p:custDataLst>
              <p:tags r:id="rId14"/>
            </p:custDataLst>
          </p:nvPr>
        </p:nvSpPr>
        <p:spPr>
          <a:xfrm>
            <a:off x="5292080" y="517582"/>
            <a:ext cx="2651672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分别求第一二、三四条线的中点，取与图像中心偏差较小者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39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39952" y="2427733"/>
            <a:ext cx="5220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三、避障算法与自主取放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270923" y="880432"/>
            <a:ext cx="3094603" cy="309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chenying0907 15"/>
          <p:cNvSpPr/>
          <p:nvPr>
            <p:custDataLst>
              <p:tags r:id="rId1"/>
            </p:custDataLst>
          </p:nvPr>
        </p:nvSpPr>
        <p:spPr>
          <a:xfrm>
            <a:off x="464820" y="1405890"/>
            <a:ext cx="389128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attr = 0.5 * k_att * ((x - transover_x) * (x - transover_x) + (y - transover_y) * (y - transover_y));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repu = repu + 0.5 * k_rep * (1 / distance1 - 1 / Q_star) * (1 / distance1 - 1 / Q_star);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k_rep = 100000;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k_att = 0.000001;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Q_star = 200;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testR = 50;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229" y="578381"/>
            <a:ext cx="446449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+mn-ea"/>
                <a:ea typeface="+mn-ea"/>
                <a:sym typeface="+mn-lt"/>
              </a:rPr>
              <a:t>人工势场法</a:t>
            </a:r>
            <a:endParaRPr lang="zh-CN" altLang="en-US" dirty="0">
              <a:latin typeface="+mn-ea"/>
              <a:ea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388620"/>
            <a:ext cx="4373880" cy="436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0"/>
            <a:ext cx="3413760" cy="5143500"/>
          </a:xfrm>
          <a:prstGeom prst="rect">
            <a:avLst/>
          </a:prstGeom>
        </p:spPr>
      </p:pic>
      <p:sp>
        <p:nvSpPr>
          <p:cNvPr id="419" name="PA_任意多边形 56"/>
          <p:cNvSpPr/>
          <p:nvPr>
            <p:custDataLst>
              <p:tags r:id="rId2"/>
            </p:custDataLst>
          </p:nvPr>
        </p:nvSpPr>
        <p:spPr bwMode="auto">
          <a:xfrm>
            <a:off x="4638675" y="144780"/>
            <a:ext cx="4245610" cy="2661920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0" name="PA_任意多边形 56"/>
          <p:cNvSpPr/>
          <p:nvPr>
            <p:custDataLst>
              <p:tags r:id="rId3"/>
            </p:custDataLst>
          </p:nvPr>
        </p:nvSpPr>
        <p:spPr bwMode="auto">
          <a:xfrm>
            <a:off x="4638675" y="3060065"/>
            <a:ext cx="4153535" cy="1769745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PA_直接连接符 7"/>
          <p:cNvCxnSpPr>
            <a:stCxn id="421" idx="3"/>
          </p:cNvCxnSpPr>
          <p:nvPr>
            <p:custDataLst>
              <p:tags r:id="rId4"/>
            </p:custDataLst>
          </p:nvPr>
        </p:nvCxnSpPr>
        <p:spPr>
          <a:xfrm flipV="1">
            <a:off x="2759075" y="1991995"/>
            <a:ext cx="1957070" cy="752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PA_直接连接符 421"/>
          <p:cNvCxnSpPr>
            <a:stCxn id="421" idx="3"/>
          </p:cNvCxnSpPr>
          <p:nvPr>
            <p:custDataLst>
              <p:tags r:id="rId5"/>
            </p:custDataLst>
          </p:nvPr>
        </p:nvCxnSpPr>
        <p:spPr>
          <a:xfrm>
            <a:off x="2759075" y="2744470"/>
            <a:ext cx="1957070" cy="1224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1" name="PA_图片 420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2327287" y="2494514"/>
            <a:ext cx="432048" cy="499700"/>
          </a:xfrm>
          <a:prstGeom prst="rect">
            <a:avLst/>
          </a:prstGeom>
        </p:spPr>
      </p:pic>
      <p:sp>
        <p:nvSpPr>
          <p:cNvPr id="424" name="PA_chenying0907 423"/>
          <p:cNvSpPr/>
          <p:nvPr>
            <p:custDataLst>
              <p:tags r:id="rId8"/>
            </p:custDataLst>
          </p:nvPr>
        </p:nvSpPr>
        <p:spPr>
          <a:xfrm>
            <a:off x="4987124" y="3330193"/>
            <a:ext cx="345638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5" name="PA_组合 424"/>
          <p:cNvGrpSpPr/>
          <p:nvPr>
            <p:custDataLst>
              <p:tags r:id="rId9"/>
            </p:custDataLst>
          </p:nvPr>
        </p:nvGrpSpPr>
        <p:grpSpPr>
          <a:xfrm>
            <a:off x="535775" y="2806934"/>
            <a:ext cx="1850949" cy="2151008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426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cs typeface="+mn-ea"/>
                <a:sym typeface="+mn-lt"/>
              </a:endParaRPr>
            </a:p>
          </p:txBody>
        </p:sp>
        <p:sp>
          <p:nvSpPr>
            <p:cNvPr id="427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cs typeface="+mn-ea"/>
                <a:sym typeface="+mn-lt"/>
              </a:endParaRPr>
            </a:p>
          </p:txBody>
        </p:sp>
        <p:sp>
          <p:nvSpPr>
            <p:cNvPr id="428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6205" y="415925"/>
            <a:ext cx="2879090" cy="2159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7050" y="3197860"/>
            <a:ext cx="2468245" cy="149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2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bldLvl="0" animBg="1" autoUpdateAnimBg="0"/>
      <p:bldP spid="420" grpId="0" bldLvl="0" animBg="1"/>
      <p:bldP spid="4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3059832" y="1203598"/>
            <a:ext cx="3024336" cy="3939902"/>
            <a:chOff x="8412163" y="1649413"/>
            <a:chExt cx="1909762" cy="2487909"/>
          </a:xfrm>
          <a:solidFill>
            <a:schemeClr val="tx1"/>
          </a:solidFill>
        </p:grpSpPr>
        <p:sp>
          <p:nvSpPr>
            <p:cNvPr id="49" name="Freeform 5"/>
            <p:cNvSpPr/>
            <p:nvPr/>
          </p:nvSpPr>
          <p:spPr bwMode="auto">
            <a:xfrm>
              <a:off x="9121775" y="3165476"/>
              <a:ext cx="7937" cy="15875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3 h 4"/>
                <a:gd name="T4" fmla="*/ 1 w 2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8896350" y="2154238"/>
              <a:ext cx="922337" cy="1030288"/>
            </a:xfrm>
            <a:custGeom>
              <a:avLst/>
              <a:gdLst>
                <a:gd name="T0" fmla="*/ 183 w 245"/>
                <a:gd name="T1" fmla="*/ 210 h 274"/>
                <a:gd name="T2" fmla="*/ 197 w 245"/>
                <a:gd name="T3" fmla="*/ 195 h 274"/>
                <a:gd name="T4" fmla="*/ 217 w 245"/>
                <a:gd name="T5" fmla="*/ 160 h 274"/>
                <a:gd name="T6" fmla="*/ 222 w 245"/>
                <a:gd name="T7" fmla="*/ 147 h 274"/>
                <a:gd name="T8" fmla="*/ 227 w 245"/>
                <a:gd name="T9" fmla="*/ 104 h 274"/>
                <a:gd name="T10" fmla="*/ 224 w 245"/>
                <a:gd name="T11" fmla="*/ 91 h 274"/>
                <a:gd name="T12" fmla="*/ 214 w 245"/>
                <a:gd name="T13" fmla="*/ 69 h 274"/>
                <a:gd name="T14" fmla="*/ 204 w 245"/>
                <a:gd name="T15" fmla="*/ 51 h 274"/>
                <a:gd name="T16" fmla="*/ 197 w 245"/>
                <a:gd name="T17" fmla="*/ 42 h 274"/>
                <a:gd name="T18" fmla="*/ 188 w 245"/>
                <a:gd name="T19" fmla="*/ 37 h 274"/>
                <a:gd name="T20" fmla="*/ 168 w 245"/>
                <a:gd name="T21" fmla="*/ 26 h 274"/>
                <a:gd name="T22" fmla="*/ 156 w 245"/>
                <a:gd name="T23" fmla="*/ 22 h 274"/>
                <a:gd name="T24" fmla="*/ 142 w 245"/>
                <a:gd name="T25" fmla="*/ 20 h 274"/>
                <a:gd name="T26" fmla="*/ 125 w 245"/>
                <a:gd name="T27" fmla="*/ 16 h 274"/>
                <a:gd name="T28" fmla="*/ 106 w 245"/>
                <a:gd name="T29" fmla="*/ 17 h 274"/>
                <a:gd name="T30" fmla="*/ 83 w 245"/>
                <a:gd name="T31" fmla="*/ 21 h 274"/>
                <a:gd name="T32" fmla="*/ 75 w 245"/>
                <a:gd name="T33" fmla="*/ 26 h 274"/>
                <a:gd name="T34" fmla="*/ 66 w 245"/>
                <a:gd name="T35" fmla="*/ 29 h 274"/>
                <a:gd name="T36" fmla="*/ 60 w 245"/>
                <a:gd name="T37" fmla="*/ 35 h 274"/>
                <a:gd name="T38" fmla="*/ 57 w 245"/>
                <a:gd name="T39" fmla="*/ 38 h 274"/>
                <a:gd name="T40" fmla="*/ 50 w 245"/>
                <a:gd name="T41" fmla="*/ 46 h 274"/>
                <a:gd name="T42" fmla="*/ 31 w 245"/>
                <a:gd name="T43" fmla="*/ 72 h 274"/>
                <a:gd name="T44" fmla="*/ 26 w 245"/>
                <a:gd name="T45" fmla="*/ 84 h 274"/>
                <a:gd name="T46" fmla="*/ 22 w 245"/>
                <a:gd name="T47" fmla="*/ 94 h 274"/>
                <a:gd name="T48" fmla="*/ 18 w 245"/>
                <a:gd name="T49" fmla="*/ 120 h 274"/>
                <a:gd name="T50" fmla="*/ 14 w 245"/>
                <a:gd name="T51" fmla="*/ 126 h 274"/>
                <a:gd name="T52" fmla="*/ 19 w 245"/>
                <a:gd name="T53" fmla="*/ 135 h 274"/>
                <a:gd name="T54" fmla="*/ 25 w 245"/>
                <a:gd name="T55" fmla="*/ 142 h 274"/>
                <a:gd name="T56" fmla="*/ 27 w 245"/>
                <a:gd name="T57" fmla="*/ 153 h 274"/>
                <a:gd name="T58" fmla="*/ 31 w 245"/>
                <a:gd name="T59" fmla="*/ 156 h 274"/>
                <a:gd name="T60" fmla="*/ 31 w 245"/>
                <a:gd name="T61" fmla="*/ 162 h 274"/>
                <a:gd name="T62" fmla="*/ 32 w 245"/>
                <a:gd name="T63" fmla="*/ 173 h 274"/>
                <a:gd name="T64" fmla="*/ 40 w 245"/>
                <a:gd name="T65" fmla="*/ 180 h 274"/>
                <a:gd name="T66" fmla="*/ 41 w 245"/>
                <a:gd name="T67" fmla="*/ 186 h 274"/>
                <a:gd name="T68" fmla="*/ 48 w 245"/>
                <a:gd name="T69" fmla="*/ 193 h 274"/>
                <a:gd name="T70" fmla="*/ 53 w 245"/>
                <a:gd name="T71" fmla="*/ 202 h 274"/>
                <a:gd name="T72" fmla="*/ 46 w 245"/>
                <a:gd name="T73" fmla="*/ 200 h 274"/>
                <a:gd name="T74" fmla="*/ 57 w 245"/>
                <a:gd name="T75" fmla="*/ 214 h 274"/>
                <a:gd name="T76" fmla="*/ 61 w 245"/>
                <a:gd name="T77" fmla="*/ 241 h 274"/>
                <a:gd name="T78" fmla="*/ 62 w 245"/>
                <a:gd name="T79" fmla="*/ 248 h 274"/>
                <a:gd name="T80" fmla="*/ 64 w 245"/>
                <a:gd name="T81" fmla="*/ 265 h 274"/>
                <a:gd name="T82" fmla="*/ 61 w 245"/>
                <a:gd name="T83" fmla="*/ 259 h 274"/>
                <a:gd name="T84" fmla="*/ 60 w 245"/>
                <a:gd name="T85" fmla="*/ 243 h 274"/>
                <a:gd name="T86" fmla="*/ 44 w 245"/>
                <a:gd name="T87" fmla="*/ 219 h 274"/>
                <a:gd name="T88" fmla="*/ 19 w 245"/>
                <a:gd name="T89" fmla="*/ 177 h 274"/>
                <a:gd name="T90" fmla="*/ 2 w 245"/>
                <a:gd name="T91" fmla="*/ 123 h 274"/>
                <a:gd name="T92" fmla="*/ 10 w 245"/>
                <a:gd name="T93" fmla="*/ 78 h 274"/>
                <a:gd name="T94" fmla="*/ 25 w 245"/>
                <a:gd name="T95" fmla="*/ 48 h 274"/>
                <a:gd name="T96" fmla="*/ 82 w 245"/>
                <a:gd name="T97" fmla="*/ 6 h 274"/>
                <a:gd name="T98" fmla="*/ 120 w 245"/>
                <a:gd name="T99" fmla="*/ 2 h 274"/>
                <a:gd name="T100" fmla="*/ 166 w 245"/>
                <a:gd name="T101" fmla="*/ 13 h 274"/>
                <a:gd name="T102" fmla="*/ 239 w 245"/>
                <a:gd name="T103" fmla="*/ 141 h 274"/>
                <a:gd name="T104" fmla="*/ 221 w 245"/>
                <a:gd name="T105" fmla="*/ 181 h 274"/>
                <a:gd name="T106" fmla="*/ 148 w 245"/>
                <a:gd name="T107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74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9121775" y="3151188"/>
              <a:ext cx="11112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1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110663" y="2973388"/>
              <a:ext cx="7937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091613" y="2936876"/>
              <a:ext cx="15875" cy="1111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9085263" y="2887663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9072563" y="2882901"/>
              <a:ext cx="7937" cy="1270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9036050" y="2800351"/>
              <a:ext cx="11112" cy="793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9017000" y="276701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9283700" y="2217738"/>
              <a:ext cx="4762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9588500" y="229711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709150" y="2420938"/>
              <a:ext cx="7937" cy="3175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0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9107488" y="3151188"/>
              <a:ext cx="22225" cy="6350"/>
            </a:xfrm>
            <a:custGeom>
              <a:avLst/>
              <a:gdLst>
                <a:gd name="T0" fmla="*/ 4 w 6"/>
                <a:gd name="T1" fmla="*/ 0 h 2"/>
                <a:gd name="T2" fmla="*/ 2 w 6"/>
                <a:gd name="T3" fmla="*/ 1 h 2"/>
                <a:gd name="T4" fmla="*/ 4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8794750" y="3124201"/>
              <a:ext cx="703262" cy="1013121"/>
            </a:xfrm>
            <a:custGeom>
              <a:avLst/>
              <a:gdLst>
                <a:gd name="T0" fmla="*/ 73 w 187"/>
                <a:gd name="T1" fmla="*/ 274 h 362"/>
                <a:gd name="T2" fmla="*/ 105 w 187"/>
                <a:gd name="T3" fmla="*/ 211 h 362"/>
                <a:gd name="T4" fmla="*/ 107 w 187"/>
                <a:gd name="T5" fmla="*/ 187 h 362"/>
                <a:gd name="T6" fmla="*/ 105 w 187"/>
                <a:gd name="T7" fmla="*/ 126 h 362"/>
                <a:gd name="T8" fmla="*/ 135 w 187"/>
                <a:gd name="T9" fmla="*/ 109 h 362"/>
                <a:gd name="T10" fmla="*/ 98 w 187"/>
                <a:gd name="T11" fmla="*/ 101 h 362"/>
                <a:gd name="T12" fmla="*/ 110 w 187"/>
                <a:gd name="T13" fmla="*/ 86 h 362"/>
                <a:gd name="T14" fmla="*/ 143 w 187"/>
                <a:gd name="T15" fmla="*/ 78 h 362"/>
                <a:gd name="T16" fmla="*/ 169 w 187"/>
                <a:gd name="T17" fmla="*/ 72 h 362"/>
                <a:gd name="T18" fmla="*/ 166 w 187"/>
                <a:gd name="T19" fmla="*/ 85 h 362"/>
                <a:gd name="T20" fmla="*/ 168 w 187"/>
                <a:gd name="T21" fmla="*/ 83 h 362"/>
                <a:gd name="T22" fmla="*/ 168 w 187"/>
                <a:gd name="T23" fmla="*/ 75 h 362"/>
                <a:gd name="T24" fmla="*/ 168 w 187"/>
                <a:gd name="T25" fmla="*/ 83 h 362"/>
                <a:gd name="T26" fmla="*/ 157 w 187"/>
                <a:gd name="T27" fmla="*/ 79 h 362"/>
                <a:gd name="T28" fmla="*/ 131 w 187"/>
                <a:gd name="T29" fmla="*/ 79 h 362"/>
                <a:gd name="T30" fmla="*/ 95 w 187"/>
                <a:gd name="T31" fmla="*/ 80 h 362"/>
                <a:gd name="T32" fmla="*/ 70 w 187"/>
                <a:gd name="T33" fmla="*/ 73 h 362"/>
                <a:gd name="T34" fmla="*/ 74 w 187"/>
                <a:gd name="T35" fmla="*/ 61 h 362"/>
                <a:gd name="T36" fmla="*/ 94 w 187"/>
                <a:gd name="T37" fmla="*/ 54 h 362"/>
                <a:gd name="T38" fmla="*/ 110 w 187"/>
                <a:gd name="T39" fmla="*/ 48 h 362"/>
                <a:gd name="T40" fmla="*/ 119 w 187"/>
                <a:gd name="T41" fmla="*/ 46 h 362"/>
                <a:gd name="T42" fmla="*/ 144 w 187"/>
                <a:gd name="T43" fmla="*/ 43 h 362"/>
                <a:gd name="T44" fmla="*/ 169 w 187"/>
                <a:gd name="T45" fmla="*/ 33 h 362"/>
                <a:gd name="T46" fmla="*/ 161 w 187"/>
                <a:gd name="T47" fmla="*/ 45 h 362"/>
                <a:gd name="T48" fmla="*/ 143 w 187"/>
                <a:gd name="T49" fmla="*/ 44 h 362"/>
                <a:gd name="T50" fmla="*/ 92 w 187"/>
                <a:gd name="T51" fmla="*/ 49 h 362"/>
                <a:gd name="T52" fmla="*/ 80 w 187"/>
                <a:gd name="T53" fmla="*/ 42 h 362"/>
                <a:gd name="T54" fmla="*/ 83 w 187"/>
                <a:gd name="T55" fmla="*/ 27 h 362"/>
                <a:gd name="T56" fmla="*/ 101 w 187"/>
                <a:gd name="T57" fmla="*/ 21 h 362"/>
                <a:gd name="T58" fmla="*/ 117 w 187"/>
                <a:gd name="T59" fmla="*/ 15 h 362"/>
                <a:gd name="T60" fmla="*/ 127 w 187"/>
                <a:gd name="T61" fmla="*/ 15 h 362"/>
                <a:gd name="T62" fmla="*/ 143 w 187"/>
                <a:gd name="T63" fmla="*/ 19 h 362"/>
                <a:gd name="T64" fmla="*/ 160 w 187"/>
                <a:gd name="T65" fmla="*/ 14 h 362"/>
                <a:gd name="T66" fmla="*/ 173 w 187"/>
                <a:gd name="T67" fmla="*/ 4 h 362"/>
                <a:gd name="T68" fmla="*/ 181 w 187"/>
                <a:gd name="T69" fmla="*/ 3 h 362"/>
                <a:gd name="T70" fmla="*/ 178 w 187"/>
                <a:gd name="T71" fmla="*/ 21 h 362"/>
                <a:gd name="T72" fmla="*/ 181 w 187"/>
                <a:gd name="T73" fmla="*/ 4 h 362"/>
                <a:gd name="T74" fmla="*/ 180 w 187"/>
                <a:gd name="T75" fmla="*/ 6 h 362"/>
                <a:gd name="T76" fmla="*/ 183 w 187"/>
                <a:gd name="T77" fmla="*/ 8 h 362"/>
                <a:gd name="T78" fmla="*/ 180 w 187"/>
                <a:gd name="T79" fmla="*/ 16 h 362"/>
                <a:gd name="T80" fmla="*/ 156 w 187"/>
                <a:gd name="T81" fmla="*/ 15 h 362"/>
                <a:gd name="T82" fmla="*/ 118 w 187"/>
                <a:gd name="T83" fmla="*/ 12 h 362"/>
                <a:gd name="T84" fmla="*/ 97 w 187"/>
                <a:gd name="T85" fmla="*/ 11 h 362"/>
                <a:gd name="T86" fmla="*/ 109 w 187"/>
                <a:gd name="T87" fmla="*/ 5 h 362"/>
                <a:gd name="T88" fmla="*/ 135 w 187"/>
                <a:gd name="T89" fmla="*/ 2 h 362"/>
                <a:gd name="T90" fmla="*/ 186 w 187"/>
                <a:gd name="T91" fmla="*/ 9 h 362"/>
                <a:gd name="T92" fmla="*/ 176 w 187"/>
                <a:gd name="T93" fmla="*/ 20 h 362"/>
                <a:gd name="T94" fmla="*/ 123 w 187"/>
                <a:gd name="T95" fmla="*/ 30 h 362"/>
                <a:gd name="T96" fmla="*/ 78 w 187"/>
                <a:gd name="T97" fmla="*/ 31 h 362"/>
                <a:gd name="T98" fmla="*/ 86 w 187"/>
                <a:gd name="T99" fmla="*/ 33 h 362"/>
                <a:gd name="T100" fmla="*/ 159 w 187"/>
                <a:gd name="T101" fmla="*/ 30 h 362"/>
                <a:gd name="T102" fmla="*/ 176 w 187"/>
                <a:gd name="T103" fmla="*/ 50 h 362"/>
                <a:gd name="T104" fmla="*/ 145 w 187"/>
                <a:gd name="T105" fmla="*/ 58 h 362"/>
                <a:gd name="T106" fmla="*/ 82 w 187"/>
                <a:gd name="T107" fmla="*/ 74 h 362"/>
                <a:gd name="T108" fmla="*/ 81 w 187"/>
                <a:gd name="T109" fmla="*/ 60 h 362"/>
                <a:gd name="T110" fmla="*/ 127 w 187"/>
                <a:gd name="T111" fmla="*/ 66 h 362"/>
                <a:gd name="T112" fmla="*/ 176 w 187"/>
                <a:gd name="T113" fmla="*/ 75 h 362"/>
                <a:gd name="T114" fmla="*/ 170 w 187"/>
                <a:gd name="T115" fmla="*/ 88 h 362"/>
                <a:gd name="T116" fmla="*/ 105 w 187"/>
                <a:gd name="T117" fmla="*/ 104 h 362"/>
                <a:gd name="T118" fmla="*/ 104 w 187"/>
                <a:gd name="T119" fmla="*/ 88 h 362"/>
                <a:gd name="T120" fmla="*/ 144 w 187"/>
                <a:gd name="T121" fmla="*/ 117 h 362"/>
                <a:gd name="T122" fmla="*/ 118 w 187"/>
                <a:gd name="T123" fmla="*/ 169 h 362"/>
                <a:gd name="T124" fmla="*/ 112 w 187"/>
                <a:gd name="T125" fmla="*/ 233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362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9137650" y="3151188"/>
              <a:ext cx="11112" cy="6350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9377363" y="3168651"/>
              <a:ext cx="7937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0 w 2"/>
                <a:gd name="T5" fmla="*/ 2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9415463" y="3181351"/>
              <a:ext cx="2222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9461500" y="3132138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9453563" y="3140076"/>
              <a:ext cx="11112" cy="3175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9332913" y="3157538"/>
              <a:ext cx="11112" cy="7938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3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9280525" y="3173413"/>
              <a:ext cx="7937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"/>
            <p:cNvSpPr/>
            <p:nvPr/>
          </p:nvSpPr>
          <p:spPr bwMode="auto">
            <a:xfrm>
              <a:off x="9159875" y="3429001"/>
              <a:ext cx="7937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2 w 5"/>
                <a:gd name="T5" fmla="*/ 0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9239250" y="3417888"/>
              <a:ext cx="6350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9291638" y="3522663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9"/>
            <p:cNvSpPr/>
            <p:nvPr/>
          </p:nvSpPr>
          <p:spPr bwMode="auto">
            <a:xfrm>
              <a:off x="9261475" y="2627313"/>
              <a:ext cx="7937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9234488" y="2605088"/>
              <a:ext cx="298450" cy="488950"/>
            </a:xfrm>
            <a:custGeom>
              <a:avLst/>
              <a:gdLst>
                <a:gd name="T0" fmla="*/ 21 w 79"/>
                <a:gd name="T1" fmla="*/ 105 h 130"/>
                <a:gd name="T2" fmla="*/ 21 w 79"/>
                <a:gd name="T3" fmla="*/ 99 h 130"/>
                <a:gd name="T4" fmla="*/ 18 w 79"/>
                <a:gd name="T5" fmla="*/ 86 h 130"/>
                <a:gd name="T6" fmla="*/ 19 w 79"/>
                <a:gd name="T7" fmla="*/ 81 h 130"/>
                <a:gd name="T8" fmla="*/ 23 w 79"/>
                <a:gd name="T9" fmla="*/ 67 h 130"/>
                <a:gd name="T10" fmla="*/ 24 w 79"/>
                <a:gd name="T11" fmla="*/ 63 h 130"/>
                <a:gd name="T12" fmla="*/ 24 w 79"/>
                <a:gd name="T13" fmla="*/ 55 h 130"/>
                <a:gd name="T14" fmla="*/ 26 w 79"/>
                <a:gd name="T15" fmla="*/ 49 h 130"/>
                <a:gd name="T16" fmla="*/ 29 w 79"/>
                <a:gd name="T17" fmla="*/ 45 h 130"/>
                <a:gd name="T18" fmla="*/ 28 w 79"/>
                <a:gd name="T19" fmla="*/ 41 h 130"/>
                <a:gd name="T20" fmla="*/ 29 w 79"/>
                <a:gd name="T21" fmla="*/ 33 h 130"/>
                <a:gd name="T22" fmla="*/ 32 w 79"/>
                <a:gd name="T23" fmla="*/ 29 h 130"/>
                <a:gd name="T24" fmla="*/ 33 w 79"/>
                <a:gd name="T25" fmla="*/ 24 h 130"/>
                <a:gd name="T26" fmla="*/ 38 w 79"/>
                <a:gd name="T27" fmla="*/ 20 h 130"/>
                <a:gd name="T28" fmla="*/ 43 w 79"/>
                <a:gd name="T29" fmla="*/ 14 h 130"/>
                <a:gd name="T30" fmla="*/ 52 w 79"/>
                <a:gd name="T31" fmla="*/ 11 h 130"/>
                <a:gd name="T32" fmla="*/ 56 w 79"/>
                <a:gd name="T33" fmla="*/ 8 h 130"/>
                <a:gd name="T34" fmla="*/ 60 w 79"/>
                <a:gd name="T35" fmla="*/ 9 h 130"/>
                <a:gd name="T36" fmla="*/ 63 w 79"/>
                <a:gd name="T37" fmla="*/ 7 h 130"/>
                <a:gd name="T38" fmla="*/ 64 w 79"/>
                <a:gd name="T39" fmla="*/ 7 h 130"/>
                <a:gd name="T40" fmla="*/ 68 w 79"/>
                <a:gd name="T41" fmla="*/ 7 h 130"/>
                <a:gd name="T42" fmla="*/ 73 w 79"/>
                <a:gd name="T43" fmla="*/ 15 h 130"/>
                <a:gd name="T44" fmla="*/ 74 w 79"/>
                <a:gd name="T45" fmla="*/ 17 h 130"/>
                <a:gd name="T46" fmla="*/ 62 w 79"/>
                <a:gd name="T47" fmla="*/ 28 h 130"/>
                <a:gd name="T48" fmla="*/ 57 w 79"/>
                <a:gd name="T49" fmla="*/ 30 h 130"/>
                <a:gd name="T50" fmla="*/ 53 w 79"/>
                <a:gd name="T51" fmla="*/ 31 h 130"/>
                <a:gd name="T52" fmla="*/ 43 w 79"/>
                <a:gd name="T53" fmla="*/ 33 h 130"/>
                <a:gd name="T54" fmla="*/ 41 w 79"/>
                <a:gd name="T55" fmla="*/ 28 h 130"/>
                <a:gd name="T56" fmla="*/ 38 w 79"/>
                <a:gd name="T57" fmla="*/ 33 h 130"/>
                <a:gd name="T58" fmla="*/ 35 w 79"/>
                <a:gd name="T59" fmla="*/ 38 h 130"/>
                <a:gd name="T60" fmla="*/ 30 w 79"/>
                <a:gd name="T61" fmla="*/ 36 h 130"/>
                <a:gd name="T62" fmla="*/ 28 w 79"/>
                <a:gd name="T63" fmla="*/ 38 h 130"/>
                <a:gd name="T64" fmla="*/ 26 w 79"/>
                <a:gd name="T65" fmla="*/ 36 h 130"/>
                <a:gd name="T66" fmla="*/ 23 w 79"/>
                <a:gd name="T67" fmla="*/ 32 h 130"/>
                <a:gd name="T68" fmla="*/ 18 w 79"/>
                <a:gd name="T69" fmla="*/ 35 h 130"/>
                <a:gd name="T70" fmla="*/ 17 w 79"/>
                <a:gd name="T71" fmla="*/ 33 h 130"/>
                <a:gd name="T72" fmla="*/ 13 w 79"/>
                <a:gd name="T73" fmla="*/ 34 h 130"/>
                <a:gd name="T74" fmla="*/ 9 w 79"/>
                <a:gd name="T75" fmla="*/ 32 h 130"/>
                <a:gd name="T76" fmla="*/ 12 w 79"/>
                <a:gd name="T77" fmla="*/ 28 h 130"/>
                <a:gd name="T78" fmla="*/ 4 w 79"/>
                <a:gd name="T79" fmla="*/ 28 h 130"/>
                <a:gd name="T80" fmla="*/ 3 w 79"/>
                <a:gd name="T81" fmla="*/ 15 h 130"/>
                <a:gd name="T82" fmla="*/ 4 w 79"/>
                <a:gd name="T83" fmla="*/ 12 h 130"/>
                <a:gd name="T84" fmla="*/ 4 w 79"/>
                <a:gd name="T85" fmla="*/ 7 h 130"/>
                <a:gd name="T86" fmla="*/ 6 w 79"/>
                <a:gd name="T87" fmla="*/ 9 h 130"/>
                <a:gd name="T88" fmla="*/ 4 w 79"/>
                <a:gd name="T89" fmla="*/ 14 h 130"/>
                <a:gd name="T90" fmla="*/ 13 w 79"/>
                <a:gd name="T91" fmla="*/ 17 h 130"/>
                <a:gd name="T92" fmla="*/ 25 w 79"/>
                <a:gd name="T93" fmla="*/ 19 h 130"/>
                <a:gd name="T94" fmla="*/ 41 w 79"/>
                <a:gd name="T95" fmla="*/ 17 h 130"/>
                <a:gd name="T96" fmla="*/ 52 w 79"/>
                <a:gd name="T97" fmla="*/ 14 h 130"/>
                <a:gd name="T98" fmla="*/ 57 w 79"/>
                <a:gd name="T99" fmla="*/ 10 h 130"/>
                <a:gd name="T100" fmla="*/ 61 w 79"/>
                <a:gd name="T101" fmla="*/ 12 h 130"/>
                <a:gd name="T102" fmla="*/ 66 w 79"/>
                <a:gd name="T103" fmla="*/ 24 h 130"/>
                <a:gd name="T104" fmla="*/ 57 w 79"/>
                <a:gd name="T105" fmla="*/ 25 h 130"/>
                <a:gd name="T106" fmla="*/ 49 w 79"/>
                <a:gd name="T107" fmla="*/ 28 h 130"/>
                <a:gd name="T108" fmla="*/ 41 w 79"/>
                <a:gd name="T109" fmla="*/ 37 h 130"/>
                <a:gd name="T110" fmla="*/ 34 w 79"/>
                <a:gd name="T111" fmla="*/ 80 h 130"/>
                <a:gd name="T112" fmla="*/ 32 w 79"/>
                <a:gd name="T113" fmla="*/ 92 h 130"/>
                <a:gd name="T114" fmla="*/ 20 w 79"/>
                <a:gd name="T115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13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9253538" y="2632076"/>
              <a:ext cx="11112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9245600" y="2698751"/>
              <a:ext cx="4762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9258300" y="270986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9272588" y="273367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/>
            <p:nvPr/>
          </p:nvSpPr>
          <p:spPr bwMode="auto">
            <a:xfrm>
              <a:off x="9275763" y="272573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/>
            <p:nvPr/>
          </p:nvSpPr>
          <p:spPr bwMode="auto">
            <a:xfrm>
              <a:off x="9310688" y="2740026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/>
            <p:nvPr/>
          </p:nvSpPr>
          <p:spPr bwMode="auto">
            <a:xfrm>
              <a:off x="9329738" y="2740026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9401175" y="265430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9324975" y="2752726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9324975" y="2816226"/>
              <a:ext cx="7937" cy="3175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8912225" y="2943226"/>
              <a:ext cx="0" cy="7938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8569325" y="2898776"/>
              <a:ext cx="338137" cy="146050"/>
            </a:xfrm>
            <a:custGeom>
              <a:avLst/>
              <a:gdLst>
                <a:gd name="T0" fmla="*/ 9 w 90"/>
                <a:gd name="T1" fmla="*/ 27 h 39"/>
                <a:gd name="T2" fmla="*/ 12 w 90"/>
                <a:gd name="T3" fmla="*/ 26 h 39"/>
                <a:gd name="T4" fmla="*/ 17 w 90"/>
                <a:gd name="T5" fmla="*/ 21 h 39"/>
                <a:gd name="T6" fmla="*/ 19 w 90"/>
                <a:gd name="T7" fmla="*/ 21 h 39"/>
                <a:gd name="T8" fmla="*/ 25 w 90"/>
                <a:gd name="T9" fmla="*/ 21 h 39"/>
                <a:gd name="T10" fmla="*/ 27 w 90"/>
                <a:gd name="T11" fmla="*/ 21 h 39"/>
                <a:gd name="T12" fmla="*/ 30 w 90"/>
                <a:gd name="T13" fmla="*/ 19 h 39"/>
                <a:gd name="T14" fmla="*/ 33 w 90"/>
                <a:gd name="T15" fmla="*/ 19 h 39"/>
                <a:gd name="T16" fmla="*/ 35 w 90"/>
                <a:gd name="T17" fmla="*/ 20 h 39"/>
                <a:gd name="T18" fmla="*/ 36 w 90"/>
                <a:gd name="T19" fmla="*/ 18 h 39"/>
                <a:gd name="T20" fmla="*/ 38 w 90"/>
                <a:gd name="T21" fmla="*/ 15 h 39"/>
                <a:gd name="T22" fmla="*/ 40 w 90"/>
                <a:gd name="T23" fmla="*/ 15 h 39"/>
                <a:gd name="T24" fmla="*/ 42 w 90"/>
                <a:gd name="T25" fmla="*/ 13 h 39"/>
                <a:gd name="T26" fmla="*/ 44 w 90"/>
                <a:gd name="T27" fmla="*/ 14 h 39"/>
                <a:gd name="T28" fmla="*/ 47 w 90"/>
                <a:gd name="T29" fmla="*/ 13 h 39"/>
                <a:gd name="T30" fmla="*/ 50 w 90"/>
                <a:gd name="T31" fmla="*/ 14 h 39"/>
                <a:gd name="T32" fmla="*/ 52 w 90"/>
                <a:gd name="T33" fmla="*/ 12 h 39"/>
                <a:gd name="T34" fmla="*/ 53 w 90"/>
                <a:gd name="T35" fmla="*/ 13 h 39"/>
                <a:gd name="T36" fmla="*/ 54 w 90"/>
                <a:gd name="T37" fmla="*/ 11 h 39"/>
                <a:gd name="T38" fmla="*/ 55 w 90"/>
                <a:gd name="T39" fmla="*/ 11 h 39"/>
                <a:gd name="T40" fmla="*/ 56 w 90"/>
                <a:gd name="T41" fmla="*/ 10 h 39"/>
                <a:gd name="T42" fmla="*/ 60 w 90"/>
                <a:gd name="T43" fmla="*/ 9 h 39"/>
                <a:gd name="T44" fmla="*/ 62 w 90"/>
                <a:gd name="T45" fmla="*/ 9 h 39"/>
                <a:gd name="T46" fmla="*/ 64 w 90"/>
                <a:gd name="T47" fmla="*/ 8 h 39"/>
                <a:gd name="T48" fmla="*/ 68 w 90"/>
                <a:gd name="T49" fmla="*/ 8 h 39"/>
                <a:gd name="T50" fmla="*/ 69 w 90"/>
                <a:gd name="T51" fmla="*/ 12 h 39"/>
                <a:gd name="T52" fmla="*/ 70 w 90"/>
                <a:gd name="T53" fmla="*/ 8 h 39"/>
                <a:gd name="T54" fmla="*/ 70 w 90"/>
                <a:gd name="T55" fmla="*/ 3 h 39"/>
                <a:gd name="T56" fmla="*/ 72 w 90"/>
                <a:gd name="T57" fmla="*/ 4 h 39"/>
                <a:gd name="T58" fmla="*/ 72 w 90"/>
                <a:gd name="T59" fmla="*/ 2 h 39"/>
                <a:gd name="T60" fmla="*/ 73 w 90"/>
                <a:gd name="T61" fmla="*/ 3 h 39"/>
                <a:gd name="T62" fmla="*/ 75 w 90"/>
                <a:gd name="T63" fmla="*/ 7 h 39"/>
                <a:gd name="T64" fmla="*/ 76 w 90"/>
                <a:gd name="T65" fmla="*/ 3 h 39"/>
                <a:gd name="T66" fmla="*/ 77 w 90"/>
                <a:gd name="T67" fmla="*/ 5 h 39"/>
                <a:gd name="T68" fmla="*/ 78 w 90"/>
                <a:gd name="T69" fmla="*/ 2 h 39"/>
                <a:gd name="T70" fmla="*/ 79 w 90"/>
                <a:gd name="T71" fmla="*/ 2 h 39"/>
                <a:gd name="T72" fmla="*/ 80 w 90"/>
                <a:gd name="T73" fmla="*/ 7 h 39"/>
                <a:gd name="T74" fmla="*/ 81 w 90"/>
                <a:gd name="T75" fmla="*/ 3 h 39"/>
                <a:gd name="T76" fmla="*/ 86 w 90"/>
                <a:gd name="T77" fmla="*/ 10 h 39"/>
                <a:gd name="T78" fmla="*/ 87 w 90"/>
                <a:gd name="T79" fmla="*/ 11 h 39"/>
                <a:gd name="T80" fmla="*/ 89 w 90"/>
                <a:gd name="T81" fmla="*/ 10 h 39"/>
                <a:gd name="T82" fmla="*/ 89 w 90"/>
                <a:gd name="T83" fmla="*/ 13 h 39"/>
                <a:gd name="T84" fmla="*/ 87 w 90"/>
                <a:gd name="T85" fmla="*/ 11 h 39"/>
                <a:gd name="T86" fmla="*/ 84 w 90"/>
                <a:gd name="T87" fmla="*/ 17 h 39"/>
                <a:gd name="T88" fmla="*/ 78 w 90"/>
                <a:gd name="T89" fmla="*/ 20 h 39"/>
                <a:gd name="T90" fmla="*/ 71 w 90"/>
                <a:gd name="T91" fmla="*/ 23 h 39"/>
                <a:gd name="T92" fmla="*/ 66 w 90"/>
                <a:gd name="T93" fmla="*/ 25 h 39"/>
                <a:gd name="T94" fmla="*/ 62 w 90"/>
                <a:gd name="T95" fmla="*/ 27 h 39"/>
                <a:gd name="T96" fmla="*/ 53 w 90"/>
                <a:gd name="T97" fmla="*/ 28 h 39"/>
                <a:gd name="T98" fmla="*/ 48 w 90"/>
                <a:gd name="T99" fmla="*/ 27 h 39"/>
                <a:gd name="T100" fmla="*/ 41 w 90"/>
                <a:gd name="T101" fmla="*/ 27 h 39"/>
                <a:gd name="T102" fmla="*/ 22 w 90"/>
                <a:gd name="T103" fmla="*/ 35 h 39"/>
                <a:gd name="T104" fmla="*/ 17 w 90"/>
                <a:gd name="T105" fmla="*/ 35 h 39"/>
                <a:gd name="T106" fmla="*/ 0 w 90"/>
                <a:gd name="T10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8907463" y="2940051"/>
              <a:ext cx="4762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8877300" y="2913063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0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8870950" y="2909888"/>
              <a:ext cx="3175" cy="793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8863013" y="290195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8863013" y="29067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8851900" y="2901951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8843963" y="2906713"/>
              <a:ext cx="3175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/>
            <p:nvPr/>
          </p:nvSpPr>
          <p:spPr bwMode="auto">
            <a:xfrm>
              <a:off x="8745538" y="2943226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8701088" y="294798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8678863" y="2973388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0 h 5"/>
                <a:gd name="T4" fmla="*/ 2 w 2"/>
                <a:gd name="T5" fmla="*/ 5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8799513" y="24399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8412163" y="2289176"/>
              <a:ext cx="393700" cy="153988"/>
            </a:xfrm>
            <a:custGeom>
              <a:avLst/>
              <a:gdLst>
                <a:gd name="T0" fmla="*/ 14 w 105"/>
                <a:gd name="T1" fmla="*/ 7 h 41"/>
                <a:gd name="T2" fmla="*/ 17 w 105"/>
                <a:gd name="T3" fmla="*/ 8 h 41"/>
                <a:gd name="T4" fmla="*/ 24 w 105"/>
                <a:gd name="T5" fmla="*/ 5 h 41"/>
                <a:gd name="T6" fmla="*/ 26 w 105"/>
                <a:gd name="T7" fmla="*/ 6 h 41"/>
                <a:gd name="T8" fmla="*/ 33 w 105"/>
                <a:gd name="T9" fmla="*/ 10 h 41"/>
                <a:gd name="T10" fmla="*/ 35 w 105"/>
                <a:gd name="T11" fmla="*/ 11 h 41"/>
                <a:gd name="T12" fmla="*/ 39 w 105"/>
                <a:gd name="T13" fmla="*/ 10 h 41"/>
                <a:gd name="T14" fmla="*/ 42 w 105"/>
                <a:gd name="T15" fmla="*/ 11 h 41"/>
                <a:gd name="T16" fmla="*/ 43 w 105"/>
                <a:gd name="T17" fmla="*/ 13 h 41"/>
                <a:gd name="T18" fmla="*/ 46 w 105"/>
                <a:gd name="T19" fmla="*/ 12 h 41"/>
                <a:gd name="T20" fmla="*/ 50 w 105"/>
                <a:gd name="T21" fmla="*/ 10 h 41"/>
                <a:gd name="T22" fmla="*/ 52 w 105"/>
                <a:gd name="T23" fmla="*/ 11 h 41"/>
                <a:gd name="T24" fmla="*/ 55 w 105"/>
                <a:gd name="T25" fmla="*/ 10 h 41"/>
                <a:gd name="T26" fmla="*/ 57 w 105"/>
                <a:gd name="T27" fmla="*/ 12 h 41"/>
                <a:gd name="T28" fmla="*/ 60 w 105"/>
                <a:gd name="T29" fmla="*/ 13 h 41"/>
                <a:gd name="T30" fmla="*/ 63 w 105"/>
                <a:gd name="T31" fmla="*/ 16 h 41"/>
                <a:gd name="T32" fmla="*/ 65 w 105"/>
                <a:gd name="T33" fmla="*/ 15 h 41"/>
                <a:gd name="T34" fmla="*/ 66 w 105"/>
                <a:gd name="T35" fmla="*/ 17 h 41"/>
                <a:gd name="T36" fmla="*/ 68 w 105"/>
                <a:gd name="T37" fmla="*/ 16 h 41"/>
                <a:gd name="T38" fmla="*/ 69 w 105"/>
                <a:gd name="T39" fmla="*/ 16 h 41"/>
                <a:gd name="T40" fmla="*/ 71 w 105"/>
                <a:gd name="T41" fmla="*/ 16 h 41"/>
                <a:gd name="T42" fmla="*/ 76 w 105"/>
                <a:gd name="T43" fmla="*/ 18 h 41"/>
                <a:gd name="T44" fmla="*/ 78 w 105"/>
                <a:gd name="T45" fmla="*/ 18 h 41"/>
                <a:gd name="T46" fmla="*/ 80 w 105"/>
                <a:gd name="T47" fmla="*/ 19 h 41"/>
                <a:gd name="T48" fmla="*/ 84 w 105"/>
                <a:gd name="T49" fmla="*/ 21 h 41"/>
                <a:gd name="T50" fmla="*/ 84 w 105"/>
                <a:gd name="T51" fmla="*/ 25 h 41"/>
                <a:gd name="T52" fmla="*/ 87 w 105"/>
                <a:gd name="T53" fmla="*/ 22 h 41"/>
                <a:gd name="T54" fmla="*/ 90 w 105"/>
                <a:gd name="T55" fmla="*/ 19 h 41"/>
                <a:gd name="T56" fmla="*/ 91 w 105"/>
                <a:gd name="T57" fmla="*/ 21 h 41"/>
                <a:gd name="T58" fmla="*/ 93 w 105"/>
                <a:gd name="T59" fmla="*/ 19 h 41"/>
                <a:gd name="T60" fmla="*/ 93 w 105"/>
                <a:gd name="T61" fmla="*/ 21 h 41"/>
                <a:gd name="T62" fmla="*/ 93 w 105"/>
                <a:gd name="T63" fmla="*/ 26 h 41"/>
                <a:gd name="T64" fmla="*/ 96 w 105"/>
                <a:gd name="T65" fmla="*/ 23 h 41"/>
                <a:gd name="T66" fmla="*/ 96 w 105"/>
                <a:gd name="T67" fmla="*/ 25 h 41"/>
                <a:gd name="T68" fmla="*/ 98 w 105"/>
                <a:gd name="T69" fmla="*/ 23 h 41"/>
                <a:gd name="T70" fmla="*/ 100 w 105"/>
                <a:gd name="T71" fmla="*/ 24 h 41"/>
                <a:gd name="T72" fmla="*/ 97 w 105"/>
                <a:gd name="T73" fmla="*/ 29 h 41"/>
                <a:gd name="T74" fmla="*/ 101 w 105"/>
                <a:gd name="T75" fmla="*/ 27 h 41"/>
                <a:gd name="T76" fmla="*/ 101 w 105"/>
                <a:gd name="T77" fmla="*/ 35 h 41"/>
                <a:gd name="T78" fmla="*/ 102 w 105"/>
                <a:gd name="T79" fmla="*/ 36 h 41"/>
                <a:gd name="T80" fmla="*/ 104 w 105"/>
                <a:gd name="T81" fmla="*/ 37 h 41"/>
                <a:gd name="T82" fmla="*/ 102 w 105"/>
                <a:gd name="T83" fmla="*/ 40 h 41"/>
                <a:gd name="T84" fmla="*/ 101 w 105"/>
                <a:gd name="T85" fmla="*/ 36 h 41"/>
                <a:gd name="T86" fmla="*/ 95 w 105"/>
                <a:gd name="T87" fmla="*/ 39 h 41"/>
                <a:gd name="T88" fmla="*/ 87 w 105"/>
                <a:gd name="T89" fmla="*/ 38 h 41"/>
                <a:gd name="T90" fmla="*/ 79 w 105"/>
                <a:gd name="T91" fmla="*/ 36 h 41"/>
                <a:gd name="T92" fmla="*/ 72 w 105"/>
                <a:gd name="T93" fmla="*/ 34 h 41"/>
                <a:gd name="T94" fmla="*/ 67 w 105"/>
                <a:gd name="T95" fmla="*/ 33 h 41"/>
                <a:gd name="T96" fmla="*/ 58 w 105"/>
                <a:gd name="T97" fmla="*/ 29 h 41"/>
                <a:gd name="T98" fmla="*/ 54 w 105"/>
                <a:gd name="T99" fmla="*/ 26 h 41"/>
                <a:gd name="T100" fmla="*/ 47 w 105"/>
                <a:gd name="T101" fmla="*/ 22 h 41"/>
                <a:gd name="T102" fmla="*/ 24 w 105"/>
                <a:gd name="T103" fmla="*/ 21 h 41"/>
                <a:gd name="T104" fmla="*/ 18 w 105"/>
                <a:gd name="T105" fmla="*/ 19 h 41"/>
                <a:gd name="T106" fmla="*/ 3 w 105"/>
                <a:gd name="T107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41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8799513" y="2435226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8786813" y="2393951"/>
              <a:ext cx="4762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/>
            <p:nvPr/>
          </p:nvSpPr>
          <p:spPr bwMode="auto">
            <a:xfrm>
              <a:off x="8783638" y="2387601"/>
              <a:ext cx="3175" cy="63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/>
            <p:nvPr/>
          </p:nvSpPr>
          <p:spPr bwMode="auto">
            <a:xfrm>
              <a:off x="8783638" y="237172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8780463" y="237966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8769350" y="23637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8761413" y="23685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/>
            <p:nvPr/>
          </p:nvSpPr>
          <p:spPr bwMode="auto">
            <a:xfrm>
              <a:off x="8640763" y="2335213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/>
            <p:nvPr/>
          </p:nvSpPr>
          <p:spPr bwMode="auto">
            <a:xfrm>
              <a:off x="8583613" y="2316163"/>
              <a:ext cx="4762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4"/>
            <p:cNvSpPr/>
            <p:nvPr/>
          </p:nvSpPr>
          <p:spPr bwMode="auto">
            <a:xfrm>
              <a:off x="8555038" y="2327276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5"/>
            <p:cNvSpPr/>
            <p:nvPr/>
          </p:nvSpPr>
          <p:spPr bwMode="auto">
            <a:xfrm>
              <a:off x="9099550" y="204787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6"/>
            <p:cNvSpPr/>
            <p:nvPr/>
          </p:nvSpPr>
          <p:spPr bwMode="auto">
            <a:xfrm>
              <a:off x="8926513" y="1736726"/>
              <a:ext cx="200025" cy="307975"/>
            </a:xfrm>
            <a:custGeom>
              <a:avLst/>
              <a:gdLst>
                <a:gd name="T0" fmla="*/ 11 w 53"/>
                <a:gd name="T1" fmla="*/ 10 h 82"/>
                <a:gd name="T2" fmla="*/ 12 w 53"/>
                <a:gd name="T3" fmla="*/ 12 h 82"/>
                <a:gd name="T4" fmla="*/ 18 w 53"/>
                <a:gd name="T5" fmla="*/ 16 h 82"/>
                <a:gd name="T6" fmla="*/ 19 w 53"/>
                <a:gd name="T7" fmla="*/ 18 h 82"/>
                <a:gd name="T8" fmla="*/ 19 w 53"/>
                <a:gd name="T9" fmla="*/ 24 h 82"/>
                <a:gd name="T10" fmla="*/ 20 w 53"/>
                <a:gd name="T11" fmla="*/ 25 h 82"/>
                <a:gd name="T12" fmla="*/ 23 w 53"/>
                <a:gd name="T13" fmla="*/ 28 h 82"/>
                <a:gd name="T14" fmla="*/ 23 w 53"/>
                <a:gd name="T15" fmla="*/ 31 h 82"/>
                <a:gd name="T16" fmla="*/ 23 w 53"/>
                <a:gd name="T17" fmla="*/ 32 h 82"/>
                <a:gd name="T18" fmla="*/ 25 w 53"/>
                <a:gd name="T19" fmla="*/ 33 h 82"/>
                <a:gd name="T20" fmla="*/ 28 w 53"/>
                <a:gd name="T21" fmla="*/ 35 h 82"/>
                <a:gd name="T22" fmla="*/ 29 w 53"/>
                <a:gd name="T23" fmla="*/ 37 h 82"/>
                <a:gd name="T24" fmla="*/ 31 w 53"/>
                <a:gd name="T25" fmla="*/ 38 h 82"/>
                <a:gd name="T26" fmla="*/ 31 w 53"/>
                <a:gd name="T27" fmla="*/ 41 h 82"/>
                <a:gd name="T28" fmla="*/ 32 w 53"/>
                <a:gd name="T29" fmla="*/ 43 h 82"/>
                <a:gd name="T30" fmla="*/ 33 w 53"/>
                <a:gd name="T31" fmla="*/ 46 h 82"/>
                <a:gd name="T32" fmla="*/ 34 w 53"/>
                <a:gd name="T33" fmla="*/ 47 h 82"/>
                <a:gd name="T34" fmla="*/ 33 w 53"/>
                <a:gd name="T35" fmla="*/ 49 h 82"/>
                <a:gd name="T36" fmla="*/ 35 w 53"/>
                <a:gd name="T37" fmla="*/ 49 h 82"/>
                <a:gd name="T38" fmla="*/ 36 w 53"/>
                <a:gd name="T39" fmla="*/ 49 h 82"/>
                <a:gd name="T40" fmla="*/ 37 w 53"/>
                <a:gd name="T41" fmla="*/ 50 h 82"/>
                <a:gd name="T42" fmla="*/ 39 w 53"/>
                <a:gd name="T43" fmla="*/ 54 h 82"/>
                <a:gd name="T44" fmla="*/ 40 w 53"/>
                <a:gd name="T45" fmla="*/ 56 h 82"/>
                <a:gd name="T46" fmla="*/ 41 w 53"/>
                <a:gd name="T47" fmla="*/ 57 h 82"/>
                <a:gd name="T48" fmla="*/ 42 w 53"/>
                <a:gd name="T49" fmla="*/ 60 h 82"/>
                <a:gd name="T50" fmla="*/ 39 w 53"/>
                <a:gd name="T51" fmla="*/ 63 h 82"/>
                <a:gd name="T52" fmla="*/ 44 w 53"/>
                <a:gd name="T53" fmla="*/ 62 h 82"/>
                <a:gd name="T54" fmla="*/ 48 w 53"/>
                <a:gd name="T55" fmla="*/ 61 h 82"/>
                <a:gd name="T56" fmla="*/ 48 w 53"/>
                <a:gd name="T57" fmla="*/ 63 h 82"/>
                <a:gd name="T58" fmla="*/ 50 w 53"/>
                <a:gd name="T59" fmla="*/ 62 h 82"/>
                <a:gd name="T60" fmla="*/ 49 w 53"/>
                <a:gd name="T61" fmla="*/ 64 h 82"/>
                <a:gd name="T62" fmla="*/ 46 w 53"/>
                <a:gd name="T63" fmla="*/ 67 h 82"/>
                <a:gd name="T64" fmla="*/ 50 w 53"/>
                <a:gd name="T65" fmla="*/ 66 h 82"/>
                <a:gd name="T66" fmla="*/ 49 w 53"/>
                <a:gd name="T67" fmla="*/ 67 h 82"/>
                <a:gd name="T68" fmla="*/ 52 w 53"/>
                <a:gd name="T69" fmla="*/ 67 h 82"/>
                <a:gd name="T70" fmla="*/ 52 w 53"/>
                <a:gd name="T71" fmla="*/ 68 h 82"/>
                <a:gd name="T72" fmla="*/ 47 w 53"/>
                <a:gd name="T73" fmla="*/ 71 h 82"/>
                <a:gd name="T74" fmla="*/ 52 w 53"/>
                <a:gd name="T75" fmla="*/ 70 h 82"/>
                <a:gd name="T76" fmla="*/ 48 w 53"/>
                <a:gd name="T77" fmla="*/ 78 h 82"/>
                <a:gd name="T78" fmla="*/ 47 w 53"/>
                <a:gd name="T79" fmla="*/ 79 h 82"/>
                <a:gd name="T80" fmla="*/ 49 w 53"/>
                <a:gd name="T81" fmla="*/ 81 h 82"/>
                <a:gd name="T82" fmla="*/ 46 w 53"/>
                <a:gd name="T83" fmla="*/ 82 h 82"/>
                <a:gd name="T84" fmla="*/ 47 w 53"/>
                <a:gd name="T85" fmla="*/ 79 h 82"/>
                <a:gd name="T86" fmla="*/ 41 w 53"/>
                <a:gd name="T87" fmla="*/ 78 h 82"/>
                <a:gd name="T88" fmla="*/ 35 w 53"/>
                <a:gd name="T89" fmla="*/ 74 h 82"/>
                <a:gd name="T90" fmla="*/ 29 w 53"/>
                <a:gd name="T91" fmla="*/ 69 h 82"/>
                <a:gd name="T92" fmla="*/ 25 w 53"/>
                <a:gd name="T93" fmla="*/ 64 h 82"/>
                <a:gd name="T94" fmla="*/ 22 w 53"/>
                <a:gd name="T95" fmla="*/ 61 h 82"/>
                <a:gd name="T96" fmla="*/ 19 w 53"/>
                <a:gd name="T97" fmla="*/ 52 h 82"/>
                <a:gd name="T98" fmla="*/ 19 w 53"/>
                <a:gd name="T99" fmla="*/ 47 h 82"/>
                <a:gd name="T100" fmla="*/ 18 w 53"/>
                <a:gd name="T101" fmla="*/ 41 h 82"/>
                <a:gd name="T102" fmla="*/ 5 w 53"/>
                <a:gd name="T103" fmla="*/ 24 h 82"/>
                <a:gd name="T104" fmla="*/ 4 w 53"/>
                <a:gd name="T105" fmla="*/ 19 h 82"/>
                <a:gd name="T106" fmla="*/ 8 w 53"/>
                <a:gd name="T10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82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7"/>
            <p:cNvSpPr/>
            <p:nvPr/>
          </p:nvSpPr>
          <p:spPr bwMode="auto">
            <a:xfrm>
              <a:off x="9099550" y="2044701"/>
              <a:ext cx="7937" cy="793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8"/>
            <p:cNvSpPr/>
            <p:nvPr/>
          </p:nvSpPr>
          <p:spPr bwMode="auto">
            <a:xfrm>
              <a:off x="9115425" y="200342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9"/>
            <p:cNvSpPr/>
            <p:nvPr/>
          </p:nvSpPr>
          <p:spPr bwMode="auto">
            <a:xfrm>
              <a:off x="9115425" y="20002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70"/>
            <p:cNvSpPr>
              <a:spLocks noChangeArrowheads="1"/>
            </p:cNvSpPr>
            <p:nvPr/>
          </p:nvSpPr>
          <p:spPr bwMode="auto">
            <a:xfrm>
              <a:off x="9121775" y="1989138"/>
              <a:ext cx="4762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1"/>
            <p:cNvSpPr/>
            <p:nvPr/>
          </p:nvSpPr>
          <p:spPr bwMode="auto">
            <a:xfrm>
              <a:off x="9115425" y="1992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2"/>
            <p:cNvSpPr/>
            <p:nvPr/>
          </p:nvSpPr>
          <p:spPr bwMode="auto">
            <a:xfrm>
              <a:off x="9115425" y="1976438"/>
              <a:ext cx="6350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3"/>
            <p:cNvSpPr/>
            <p:nvPr/>
          </p:nvSpPr>
          <p:spPr bwMode="auto">
            <a:xfrm>
              <a:off x="9110663" y="1973263"/>
              <a:ext cx="4762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4"/>
            <p:cNvSpPr/>
            <p:nvPr/>
          </p:nvSpPr>
          <p:spPr bwMode="auto">
            <a:xfrm>
              <a:off x="9047163" y="189865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5"/>
            <p:cNvSpPr/>
            <p:nvPr/>
          </p:nvSpPr>
          <p:spPr bwMode="auto">
            <a:xfrm>
              <a:off x="9031288" y="1852613"/>
              <a:ext cx="4762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6"/>
            <p:cNvSpPr/>
            <p:nvPr/>
          </p:nvSpPr>
          <p:spPr bwMode="auto">
            <a:xfrm>
              <a:off x="9001125" y="184150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7"/>
            <p:cNvSpPr/>
            <p:nvPr/>
          </p:nvSpPr>
          <p:spPr bwMode="auto">
            <a:xfrm>
              <a:off x="9637713" y="203358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8"/>
            <p:cNvSpPr/>
            <p:nvPr/>
          </p:nvSpPr>
          <p:spPr bwMode="auto">
            <a:xfrm>
              <a:off x="9645650" y="1649413"/>
              <a:ext cx="225425" cy="392113"/>
            </a:xfrm>
            <a:custGeom>
              <a:avLst/>
              <a:gdLst>
                <a:gd name="T0" fmla="*/ 51 w 60"/>
                <a:gd name="T1" fmla="*/ 14 h 104"/>
                <a:gd name="T2" fmla="*/ 50 w 60"/>
                <a:gd name="T3" fmla="*/ 17 h 104"/>
                <a:gd name="T4" fmla="*/ 51 w 60"/>
                <a:gd name="T5" fmla="*/ 25 h 104"/>
                <a:gd name="T6" fmla="*/ 49 w 60"/>
                <a:gd name="T7" fmla="*/ 27 h 104"/>
                <a:gd name="T8" fmla="*/ 44 w 60"/>
                <a:gd name="T9" fmla="*/ 33 h 104"/>
                <a:gd name="T10" fmla="*/ 43 w 60"/>
                <a:gd name="T11" fmla="*/ 35 h 104"/>
                <a:gd name="T12" fmla="*/ 43 w 60"/>
                <a:gd name="T13" fmla="*/ 40 h 104"/>
                <a:gd name="T14" fmla="*/ 40 w 60"/>
                <a:gd name="T15" fmla="*/ 42 h 104"/>
                <a:gd name="T16" fmla="*/ 38 w 60"/>
                <a:gd name="T17" fmla="*/ 43 h 104"/>
                <a:gd name="T18" fmla="*/ 39 w 60"/>
                <a:gd name="T19" fmla="*/ 46 h 104"/>
                <a:gd name="T20" fmla="*/ 39 w 60"/>
                <a:gd name="T21" fmla="*/ 51 h 104"/>
                <a:gd name="T22" fmla="*/ 38 w 60"/>
                <a:gd name="T23" fmla="*/ 53 h 104"/>
                <a:gd name="T24" fmla="*/ 38 w 60"/>
                <a:gd name="T25" fmla="*/ 56 h 104"/>
                <a:gd name="T26" fmla="*/ 36 w 60"/>
                <a:gd name="T27" fmla="*/ 57 h 104"/>
                <a:gd name="T28" fmla="*/ 34 w 60"/>
                <a:gd name="T29" fmla="*/ 61 h 104"/>
                <a:gd name="T30" fmla="*/ 31 w 60"/>
                <a:gd name="T31" fmla="*/ 64 h 104"/>
                <a:gd name="T32" fmla="*/ 31 w 60"/>
                <a:gd name="T33" fmla="*/ 66 h 104"/>
                <a:gd name="T34" fmla="*/ 29 w 60"/>
                <a:gd name="T35" fmla="*/ 66 h 104"/>
                <a:gd name="T36" fmla="*/ 30 w 60"/>
                <a:gd name="T37" fmla="*/ 68 h 104"/>
                <a:gd name="T38" fmla="*/ 29 w 60"/>
                <a:gd name="T39" fmla="*/ 69 h 104"/>
                <a:gd name="T40" fmla="*/ 29 w 60"/>
                <a:gd name="T41" fmla="*/ 71 h 104"/>
                <a:gd name="T42" fmla="*/ 26 w 60"/>
                <a:gd name="T43" fmla="*/ 76 h 104"/>
                <a:gd name="T44" fmla="*/ 25 w 60"/>
                <a:gd name="T45" fmla="*/ 78 h 104"/>
                <a:gd name="T46" fmla="*/ 24 w 60"/>
                <a:gd name="T47" fmla="*/ 80 h 104"/>
                <a:gd name="T48" fmla="*/ 21 w 60"/>
                <a:gd name="T49" fmla="*/ 84 h 104"/>
                <a:gd name="T50" fmla="*/ 17 w 60"/>
                <a:gd name="T51" fmla="*/ 82 h 104"/>
                <a:gd name="T52" fmla="*/ 20 w 60"/>
                <a:gd name="T53" fmla="*/ 86 h 104"/>
                <a:gd name="T54" fmla="*/ 23 w 60"/>
                <a:gd name="T55" fmla="*/ 90 h 104"/>
                <a:gd name="T56" fmla="*/ 21 w 60"/>
                <a:gd name="T57" fmla="*/ 91 h 104"/>
                <a:gd name="T58" fmla="*/ 22 w 60"/>
                <a:gd name="T59" fmla="*/ 92 h 104"/>
                <a:gd name="T60" fmla="*/ 20 w 60"/>
                <a:gd name="T61" fmla="*/ 92 h 104"/>
                <a:gd name="T62" fmla="*/ 16 w 60"/>
                <a:gd name="T63" fmla="*/ 92 h 104"/>
                <a:gd name="T64" fmla="*/ 18 w 60"/>
                <a:gd name="T65" fmla="*/ 95 h 104"/>
                <a:gd name="T66" fmla="*/ 16 w 60"/>
                <a:gd name="T67" fmla="*/ 95 h 104"/>
                <a:gd name="T68" fmla="*/ 18 w 60"/>
                <a:gd name="T69" fmla="*/ 98 h 104"/>
                <a:gd name="T70" fmla="*/ 17 w 60"/>
                <a:gd name="T71" fmla="*/ 99 h 104"/>
                <a:gd name="T72" fmla="*/ 12 w 60"/>
                <a:gd name="T73" fmla="*/ 96 h 104"/>
                <a:gd name="T74" fmla="*/ 14 w 60"/>
                <a:gd name="T75" fmla="*/ 100 h 104"/>
                <a:gd name="T76" fmla="*/ 6 w 60"/>
                <a:gd name="T77" fmla="*/ 100 h 104"/>
                <a:gd name="T78" fmla="*/ 4 w 60"/>
                <a:gd name="T79" fmla="*/ 101 h 104"/>
                <a:gd name="T80" fmla="*/ 3 w 60"/>
                <a:gd name="T81" fmla="*/ 103 h 104"/>
                <a:gd name="T82" fmla="*/ 1 w 60"/>
                <a:gd name="T83" fmla="*/ 101 h 104"/>
                <a:gd name="T84" fmla="*/ 4 w 60"/>
                <a:gd name="T85" fmla="*/ 100 h 104"/>
                <a:gd name="T86" fmla="*/ 2 w 60"/>
                <a:gd name="T87" fmla="*/ 93 h 104"/>
                <a:gd name="T88" fmla="*/ 5 w 60"/>
                <a:gd name="T89" fmla="*/ 85 h 104"/>
                <a:gd name="T90" fmla="*/ 8 w 60"/>
                <a:gd name="T91" fmla="*/ 76 h 104"/>
                <a:gd name="T92" fmla="*/ 10 w 60"/>
                <a:gd name="T93" fmla="*/ 70 h 104"/>
                <a:gd name="T94" fmla="*/ 12 w 60"/>
                <a:gd name="T95" fmla="*/ 65 h 104"/>
                <a:gd name="T96" fmla="*/ 19 w 60"/>
                <a:gd name="T97" fmla="*/ 55 h 104"/>
                <a:gd name="T98" fmla="*/ 23 w 60"/>
                <a:gd name="T99" fmla="*/ 51 h 104"/>
                <a:gd name="T100" fmla="*/ 28 w 60"/>
                <a:gd name="T101" fmla="*/ 46 h 104"/>
                <a:gd name="T102" fmla="*/ 36 w 60"/>
                <a:gd name="T103" fmla="*/ 22 h 104"/>
                <a:gd name="T104" fmla="*/ 39 w 60"/>
                <a:gd name="T105" fmla="*/ 16 h 104"/>
                <a:gd name="T106" fmla="*/ 56 w 60"/>
                <a:gd name="T107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04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9"/>
            <p:cNvSpPr/>
            <p:nvPr/>
          </p:nvSpPr>
          <p:spPr bwMode="auto">
            <a:xfrm>
              <a:off x="9640888" y="2033588"/>
              <a:ext cx="11112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0"/>
            <p:cNvSpPr/>
            <p:nvPr/>
          </p:nvSpPr>
          <p:spPr bwMode="auto">
            <a:xfrm>
              <a:off x="9690100" y="20256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1"/>
            <p:cNvSpPr/>
            <p:nvPr/>
          </p:nvSpPr>
          <p:spPr bwMode="auto">
            <a:xfrm>
              <a:off x="9693275" y="2019301"/>
              <a:ext cx="7937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2"/>
            <p:cNvSpPr/>
            <p:nvPr/>
          </p:nvSpPr>
          <p:spPr bwMode="auto">
            <a:xfrm>
              <a:off x="9712325" y="2019301"/>
              <a:ext cx="4762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3"/>
            <p:cNvSpPr/>
            <p:nvPr/>
          </p:nvSpPr>
          <p:spPr bwMode="auto">
            <a:xfrm>
              <a:off x="9705975" y="2014538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4"/>
            <p:cNvSpPr/>
            <p:nvPr/>
          </p:nvSpPr>
          <p:spPr bwMode="auto">
            <a:xfrm>
              <a:off x="9720263" y="2003426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5"/>
            <p:cNvSpPr/>
            <p:nvPr/>
          </p:nvSpPr>
          <p:spPr bwMode="auto">
            <a:xfrm>
              <a:off x="9720263" y="20002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6"/>
            <p:cNvSpPr/>
            <p:nvPr/>
          </p:nvSpPr>
          <p:spPr bwMode="auto">
            <a:xfrm>
              <a:off x="9772650" y="1879601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7"/>
            <p:cNvSpPr/>
            <p:nvPr/>
          </p:nvSpPr>
          <p:spPr bwMode="auto">
            <a:xfrm>
              <a:off x="9802813" y="18303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8"/>
            <p:cNvSpPr/>
            <p:nvPr/>
          </p:nvSpPr>
          <p:spPr bwMode="auto">
            <a:xfrm>
              <a:off x="9799638" y="17922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9"/>
            <p:cNvSpPr/>
            <p:nvPr/>
          </p:nvSpPr>
          <p:spPr bwMode="auto">
            <a:xfrm>
              <a:off x="9937750" y="2360613"/>
              <a:ext cx="4762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90"/>
            <p:cNvSpPr/>
            <p:nvPr/>
          </p:nvSpPr>
          <p:spPr bwMode="auto">
            <a:xfrm>
              <a:off x="9945688" y="2259013"/>
              <a:ext cx="376237" cy="158750"/>
            </a:xfrm>
            <a:custGeom>
              <a:avLst/>
              <a:gdLst>
                <a:gd name="T0" fmla="*/ 89 w 100"/>
                <a:gd name="T1" fmla="*/ 12 h 42"/>
                <a:gd name="T2" fmla="*/ 86 w 100"/>
                <a:gd name="T3" fmla="*/ 13 h 42"/>
                <a:gd name="T4" fmla="*/ 81 w 100"/>
                <a:gd name="T5" fmla="*/ 19 h 42"/>
                <a:gd name="T6" fmla="*/ 79 w 100"/>
                <a:gd name="T7" fmla="*/ 19 h 42"/>
                <a:gd name="T8" fmla="*/ 72 w 100"/>
                <a:gd name="T9" fmla="*/ 19 h 42"/>
                <a:gd name="T10" fmla="*/ 70 w 100"/>
                <a:gd name="T11" fmla="*/ 19 h 42"/>
                <a:gd name="T12" fmla="*/ 67 w 100"/>
                <a:gd name="T13" fmla="*/ 22 h 42"/>
                <a:gd name="T14" fmla="*/ 64 w 100"/>
                <a:gd name="T15" fmla="*/ 22 h 42"/>
                <a:gd name="T16" fmla="*/ 62 w 100"/>
                <a:gd name="T17" fmla="*/ 21 h 42"/>
                <a:gd name="T18" fmla="*/ 61 w 100"/>
                <a:gd name="T19" fmla="*/ 23 h 42"/>
                <a:gd name="T20" fmla="*/ 57 w 100"/>
                <a:gd name="T21" fmla="*/ 26 h 42"/>
                <a:gd name="T22" fmla="*/ 55 w 100"/>
                <a:gd name="T23" fmla="*/ 26 h 42"/>
                <a:gd name="T24" fmla="*/ 53 w 100"/>
                <a:gd name="T25" fmla="*/ 29 h 42"/>
                <a:gd name="T26" fmla="*/ 51 w 100"/>
                <a:gd name="T27" fmla="*/ 28 h 42"/>
                <a:gd name="T28" fmla="*/ 48 w 100"/>
                <a:gd name="T29" fmla="*/ 29 h 42"/>
                <a:gd name="T30" fmla="*/ 44 w 100"/>
                <a:gd name="T31" fmla="*/ 28 h 42"/>
                <a:gd name="T32" fmla="*/ 42 w 100"/>
                <a:gd name="T33" fmla="*/ 30 h 42"/>
                <a:gd name="T34" fmla="*/ 41 w 100"/>
                <a:gd name="T35" fmla="*/ 28 h 42"/>
                <a:gd name="T36" fmla="*/ 39 w 100"/>
                <a:gd name="T37" fmla="*/ 30 h 42"/>
                <a:gd name="T38" fmla="*/ 39 w 100"/>
                <a:gd name="T39" fmla="*/ 30 h 42"/>
                <a:gd name="T40" fmla="*/ 37 w 100"/>
                <a:gd name="T41" fmla="*/ 31 h 42"/>
                <a:gd name="T42" fmla="*/ 32 w 100"/>
                <a:gd name="T43" fmla="*/ 32 h 42"/>
                <a:gd name="T44" fmla="*/ 30 w 100"/>
                <a:gd name="T45" fmla="*/ 33 h 42"/>
                <a:gd name="T46" fmla="*/ 28 w 100"/>
                <a:gd name="T47" fmla="*/ 33 h 42"/>
                <a:gd name="T48" fmla="*/ 24 w 100"/>
                <a:gd name="T49" fmla="*/ 34 h 42"/>
                <a:gd name="T50" fmla="*/ 22 w 100"/>
                <a:gd name="T51" fmla="*/ 29 h 42"/>
                <a:gd name="T52" fmla="*/ 22 w 100"/>
                <a:gd name="T53" fmla="*/ 34 h 42"/>
                <a:gd name="T54" fmla="*/ 21 w 100"/>
                <a:gd name="T55" fmla="*/ 39 h 42"/>
                <a:gd name="T56" fmla="*/ 19 w 100"/>
                <a:gd name="T57" fmla="*/ 37 h 42"/>
                <a:gd name="T58" fmla="*/ 19 w 100"/>
                <a:gd name="T59" fmla="*/ 40 h 42"/>
                <a:gd name="T60" fmla="*/ 17 w 100"/>
                <a:gd name="T61" fmla="*/ 38 h 42"/>
                <a:gd name="T62" fmla="*/ 15 w 100"/>
                <a:gd name="T63" fmla="*/ 34 h 42"/>
                <a:gd name="T64" fmla="*/ 14 w 100"/>
                <a:gd name="T65" fmla="*/ 39 h 42"/>
                <a:gd name="T66" fmla="*/ 13 w 100"/>
                <a:gd name="T67" fmla="*/ 37 h 42"/>
                <a:gd name="T68" fmla="*/ 12 w 100"/>
                <a:gd name="T69" fmla="*/ 39 h 42"/>
                <a:gd name="T70" fmla="*/ 11 w 100"/>
                <a:gd name="T71" fmla="*/ 40 h 42"/>
                <a:gd name="T72" fmla="*/ 10 w 100"/>
                <a:gd name="T73" fmla="*/ 34 h 42"/>
                <a:gd name="T74" fmla="*/ 8 w 100"/>
                <a:gd name="T75" fmla="*/ 38 h 42"/>
                <a:gd name="T76" fmla="*/ 3 w 100"/>
                <a:gd name="T77" fmla="*/ 32 h 42"/>
                <a:gd name="T78" fmla="*/ 2 w 100"/>
                <a:gd name="T79" fmla="*/ 31 h 42"/>
                <a:gd name="T80" fmla="*/ 0 w 100"/>
                <a:gd name="T81" fmla="*/ 31 h 42"/>
                <a:gd name="T82" fmla="*/ 0 w 100"/>
                <a:gd name="T83" fmla="*/ 28 h 42"/>
                <a:gd name="T84" fmla="*/ 3 w 100"/>
                <a:gd name="T85" fmla="*/ 30 h 42"/>
                <a:gd name="T86" fmla="*/ 6 w 100"/>
                <a:gd name="T87" fmla="*/ 25 h 42"/>
                <a:gd name="T88" fmla="*/ 13 w 100"/>
                <a:gd name="T89" fmla="*/ 21 h 42"/>
                <a:gd name="T90" fmla="*/ 21 w 100"/>
                <a:gd name="T91" fmla="*/ 18 h 42"/>
                <a:gd name="T92" fmla="*/ 27 w 100"/>
                <a:gd name="T93" fmla="*/ 16 h 42"/>
                <a:gd name="T94" fmla="*/ 32 w 100"/>
                <a:gd name="T95" fmla="*/ 14 h 42"/>
                <a:gd name="T96" fmla="*/ 42 w 100"/>
                <a:gd name="T97" fmla="*/ 14 h 42"/>
                <a:gd name="T98" fmla="*/ 47 w 100"/>
                <a:gd name="T99" fmla="*/ 15 h 42"/>
                <a:gd name="T100" fmla="*/ 54 w 100"/>
                <a:gd name="T101" fmla="*/ 15 h 42"/>
                <a:gd name="T102" fmla="*/ 75 w 100"/>
                <a:gd name="T103" fmla="*/ 5 h 42"/>
                <a:gd name="T104" fmla="*/ 80 w 100"/>
                <a:gd name="T105" fmla="*/ 4 h 42"/>
                <a:gd name="T106" fmla="*/ 99 w 100"/>
                <a:gd name="T10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42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1"/>
            <p:cNvSpPr/>
            <p:nvPr/>
          </p:nvSpPr>
          <p:spPr bwMode="auto">
            <a:xfrm>
              <a:off x="9942513" y="2360613"/>
              <a:ext cx="0" cy="1111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2"/>
            <p:cNvSpPr/>
            <p:nvPr/>
          </p:nvSpPr>
          <p:spPr bwMode="auto">
            <a:xfrm>
              <a:off x="9972675" y="2393951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3"/>
            <p:cNvSpPr/>
            <p:nvPr/>
          </p:nvSpPr>
          <p:spPr bwMode="auto">
            <a:xfrm>
              <a:off x="9979025" y="2393951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94"/>
            <p:cNvSpPr>
              <a:spLocks noChangeArrowheads="1"/>
            </p:cNvSpPr>
            <p:nvPr/>
          </p:nvSpPr>
          <p:spPr bwMode="auto">
            <a:xfrm>
              <a:off x="9991725" y="2409826"/>
              <a:ext cx="1587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5"/>
            <p:cNvSpPr/>
            <p:nvPr/>
          </p:nvSpPr>
          <p:spPr bwMode="auto">
            <a:xfrm>
              <a:off x="9986963" y="240188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6"/>
            <p:cNvSpPr/>
            <p:nvPr/>
          </p:nvSpPr>
          <p:spPr bwMode="auto">
            <a:xfrm>
              <a:off x="10002838" y="2406651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97"/>
            <p:cNvSpPr/>
            <p:nvPr/>
          </p:nvSpPr>
          <p:spPr bwMode="auto">
            <a:xfrm>
              <a:off x="10009188" y="240188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8"/>
            <p:cNvSpPr/>
            <p:nvPr/>
          </p:nvSpPr>
          <p:spPr bwMode="auto">
            <a:xfrm>
              <a:off x="10123488" y="23685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9"/>
            <p:cNvSpPr/>
            <p:nvPr/>
          </p:nvSpPr>
          <p:spPr bwMode="auto">
            <a:xfrm>
              <a:off x="10175875" y="235743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0"/>
            <p:cNvSpPr/>
            <p:nvPr/>
          </p:nvSpPr>
          <p:spPr bwMode="auto">
            <a:xfrm>
              <a:off x="10198100" y="2330451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1"/>
            <p:cNvSpPr/>
            <p:nvPr/>
          </p:nvSpPr>
          <p:spPr bwMode="auto">
            <a:xfrm>
              <a:off x="9825038" y="2924176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2"/>
            <p:cNvSpPr/>
            <p:nvPr/>
          </p:nvSpPr>
          <p:spPr bwMode="auto">
            <a:xfrm>
              <a:off x="9825038" y="2932113"/>
              <a:ext cx="395287" cy="307975"/>
            </a:xfrm>
            <a:custGeom>
              <a:avLst/>
              <a:gdLst>
                <a:gd name="T0" fmla="*/ 90 w 105"/>
                <a:gd name="T1" fmla="*/ 71 h 82"/>
                <a:gd name="T2" fmla="*/ 87 w 105"/>
                <a:gd name="T3" fmla="*/ 69 h 82"/>
                <a:gd name="T4" fmla="*/ 78 w 105"/>
                <a:gd name="T5" fmla="*/ 66 h 82"/>
                <a:gd name="T6" fmla="*/ 76 w 105"/>
                <a:gd name="T7" fmla="*/ 64 h 82"/>
                <a:gd name="T8" fmla="*/ 71 w 105"/>
                <a:gd name="T9" fmla="*/ 57 h 82"/>
                <a:gd name="T10" fmla="*/ 70 w 105"/>
                <a:gd name="T11" fmla="*/ 56 h 82"/>
                <a:gd name="T12" fmla="*/ 65 w 105"/>
                <a:gd name="T13" fmla="*/ 54 h 82"/>
                <a:gd name="T14" fmla="*/ 63 w 105"/>
                <a:gd name="T15" fmla="*/ 51 h 82"/>
                <a:gd name="T16" fmla="*/ 62 w 105"/>
                <a:gd name="T17" fmla="*/ 48 h 82"/>
                <a:gd name="T18" fmla="*/ 59 w 105"/>
                <a:gd name="T19" fmla="*/ 49 h 82"/>
                <a:gd name="T20" fmla="*/ 54 w 105"/>
                <a:gd name="T21" fmla="*/ 47 h 82"/>
                <a:gd name="T22" fmla="*/ 52 w 105"/>
                <a:gd name="T23" fmla="*/ 45 h 82"/>
                <a:gd name="T24" fmla="*/ 49 w 105"/>
                <a:gd name="T25" fmla="*/ 45 h 82"/>
                <a:gd name="T26" fmla="*/ 48 w 105"/>
                <a:gd name="T27" fmla="*/ 42 h 82"/>
                <a:gd name="T28" fmla="*/ 44 w 105"/>
                <a:gd name="T29" fmla="*/ 40 h 82"/>
                <a:gd name="T30" fmla="*/ 42 w 105"/>
                <a:gd name="T31" fmla="*/ 36 h 82"/>
                <a:gd name="T32" fmla="*/ 40 w 105"/>
                <a:gd name="T33" fmla="*/ 35 h 82"/>
                <a:gd name="T34" fmla="*/ 39 w 105"/>
                <a:gd name="T35" fmla="*/ 33 h 82"/>
                <a:gd name="T36" fmla="*/ 37 w 105"/>
                <a:gd name="T37" fmla="*/ 33 h 82"/>
                <a:gd name="T38" fmla="*/ 36 w 105"/>
                <a:gd name="T39" fmla="*/ 33 h 82"/>
                <a:gd name="T40" fmla="*/ 34 w 105"/>
                <a:gd name="T41" fmla="*/ 32 h 82"/>
                <a:gd name="T42" fmla="*/ 29 w 105"/>
                <a:gd name="T43" fmla="*/ 28 h 82"/>
                <a:gd name="T44" fmla="*/ 27 w 105"/>
                <a:gd name="T45" fmla="*/ 27 h 82"/>
                <a:gd name="T46" fmla="*/ 25 w 105"/>
                <a:gd name="T47" fmla="*/ 26 h 82"/>
                <a:gd name="T48" fmla="*/ 21 w 105"/>
                <a:gd name="T49" fmla="*/ 23 h 82"/>
                <a:gd name="T50" fmla="*/ 23 w 105"/>
                <a:gd name="T51" fmla="*/ 18 h 82"/>
                <a:gd name="T52" fmla="*/ 19 w 105"/>
                <a:gd name="T53" fmla="*/ 21 h 82"/>
                <a:gd name="T54" fmla="*/ 15 w 105"/>
                <a:gd name="T55" fmla="*/ 24 h 82"/>
                <a:gd name="T56" fmla="*/ 14 w 105"/>
                <a:gd name="T57" fmla="*/ 21 h 82"/>
                <a:gd name="T58" fmla="*/ 12 w 105"/>
                <a:gd name="T59" fmla="*/ 23 h 82"/>
                <a:gd name="T60" fmla="*/ 12 w 105"/>
                <a:gd name="T61" fmla="*/ 21 h 82"/>
                <a:gd name="T62" fmla="*/ 13 w 105"/>
                <a:gd name="T63" fmla="*/ 16 h 82"/>
                <a:gd name="T64" fmla="*/ 9 w 105"/>
                <a:gd name="T65" fmla="*/ 19 h 82"/>
                <a:gd name="T66" fmla="*/ 9 w 105"/>
                <a:gd name="T67" fmla="*/ 16 h 82"/>
                <a:gd name="T68" fmla="*/ 7 w 105"/>
                <a:gd name="T69" fmla="*/ 18 h 82"/>
                <a:gd name="T70" fmla="*/ 5 w 105"/>
                <a:gd name="T71" fmla="*/ 17 h 82"/>
                <a:gd name="T72" fmla="*/ 9 w 105"/>
                <a:gd name="T73" fmla="*/ 13 h 82"/>
                <a:gd name="T74" fmla="*/ 4 w 105"/>
                <a:gd name="T75" fmla="*/ 14 h 82"/>
                <a:gd name="T76" fmla="*/ 3 w 105"/>
                <a:gd name="T77" fmla="*/ 6 h 82"/>
                <a:gd name="T78" fmla="*/ 3 w 105"/>
                <a:gd name="T79" fmla="*/ 4 h 82"/>
                <a:gd name="T80" fmla="*/ 0 w 105"/>
                <a:gd name="T81" fmla="*/ 3 h 82"/>
                <a:gd name="T82" fmla="*/ 2 w 105"/>
                <a:gd name="T83" fmla="*/ 0 h 82"/>
                <a:gd name="T84" fmla="*/ 4 w 105"/>
                <a:gd name="T85" fmla="*/ 4 h 82"/>
                <a:gd name="T86" fmla="*/ 11 w 105"/>
                <a:gd name="T87" fmla="*/ 2 h 82"/>
                <a:gd name="T88" fmla="*/ 20 w 105"/>
                <a:gd name="T89" fmla="*/ 5 h 82"/>
                <a:gd name="T90" fmla="*/ 30 w 105"/>
                <a:gd name="T91" fmla="*/ 9 h 82"/>
                <a:gd name="T92" fmla="*/ 37 w 105"/>
                <a:gd name="T93" fmla="*/ 13 h 82"/>
                <a:gd name="T94" fmla="*/ 43 w 105"/>
                <a:gd name="T95" fmla="*/ 16 h 82"/>
                <a:gd name="T96" fmla="*/ 52 w 105"/>
                <a:gd name="T97" fmla="*/ 25 h 82"/>
                <a:gd name="T98" fmla="*/ 56 w 105"/>
                <a:gd name="T99" fmla="*/ 31 h 82"/>
                <a:gd name="T100" fmla="*/ 61 w 105"/>
                <a:gd name="T101" fmla="*/ 37 h 82"/>
                <a:gd name="T102" fmla="*/ 85 w 105"/>
                <a:gd name="T103" fmla="*/ 53 h 82"/>
                <a:gd name="T104" fmla="*/ 90 w 105"/>
                <a:gd name="T105" fmla="*/ 58 h 82"/>
                <a:gd name="T106" fmla="*/ 99 w 105"/>
                <a:gd name="T107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82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3"/>
            <p:cNvSpPr/>
            <p:nvPr/>
          </p:nvSpPr>
          <p:spPr bwMode="auto">
            <a:xfrm>
              <a:off x="9825038" y="2928938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4"/>
            <p:cNvSpPr/>
            <p:nvPr/>
          </p:nvSpPr>
          <p:spPr bwMode="auto">
            <a:xfrm>
              <a:off x="9840913" y="2978151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5"/>
            <p:cNvSpPr/>
            <p:nvPr/>
          </p:nvSpPr>
          <p:spPr bwMode="auto">
            <a:xfrm>
              <a:off x="9844088" y="2981326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6"/>
            <p:cNvSpPr/>
            <p:nvPr/>
          </p:nvSpPr>
          <p:spPr bwMode="auto">
            <a:xfrm>
              <a:off x="9844088" y="3000376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7"/>
            <p:cNvSpPr/>
            <p:nvPr/>
          </p:nvSpPr>
          <p:spPr bwMode="auto">
            <a:xfrm>
              <a:off x="9848850" y="2992438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8"/>
            <p:cNvSpPr/>
            <p:nvPr/>
          </p:nvSpPr>
          <p:spPr bwMode="auto">
            <a:xfrm>
              <a:off x="9859963" y="30083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9"/>
            <p:cNvSpPr/>
            <p:nvPr/>
          </p:nvSpPr>
          <p:spPr bwMode="auto">
            <a:xfrm>
              <a:off x="9866313" y="3008313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10"/>
            <p:cNvSpPr/>
            <p:nvPr/>
          </p:nvSpPr>
          <p:spPr bwMode="auto">
            <a:xfrm>
              <a:off x="9991725" y="3079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1"/>
            <p:cNvSpPr/>
            <p:nvPr/>
          </p:nvSpPr>
          <p:spPr bwMode="auto">
            <a:xfrm>
              <a:off x="10036175" y="3121026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2"/>
            <p:cNvSpPr/>
            <p:nvPr/>
          </p:nvSpPr>
          <p:spPr bwMode="auto">
            <a:xfrm>
              <a:off x="10074275" y="3127376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9" name="PA_chenying0907 158"/>
          <p:cNvSpPr/>
          <p:nvPr>
            <p:custDataLst>
              <p:tags r:id="rId2"/>
            </p:custDataLst>
          </p:nvPr>
        </p:nvSpPr>
        <p:spPr>
          <a:xfrm>
            <a:off x="4399915" y="4098290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avoid_dir=0</a:t>
            </a:r>
            <a:r>
              <a:rPr lang="zh-CN" altLang="en-US" sz="900" dirty="0">
                <a:cs typeface="+mn-ea"/>
                <a:sym typeface="+mn-lt"/>
              </a:rPr>
              <a:t> 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65" name="PA_chenying0907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93415" y="168275"/>
            <a:ext cx="29451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+mj-ea"/>
                <a:ea typeface="+mj-ea"/>
                <a:sym typeface="+mn-lt"/>
              </a:rPr>
              <a:t>改进简化算法</a:t>
            </a:r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sp>
        <p:nvSpPr>
          <p:cNvPr id="2" name="PA_chenying0907 158"/>
          <p:cNvSpPr/>
          <p:nvPr>
            <p:custDataLst>
              <p:tags r:id="rId4"/>
            </p:custDataLst>
          </p:nvPr>
        </p:nvSpPr>
        <p:spPr>
          <a:xfrm>
            <a:off x="2479675" y="33432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avoid_dir=1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" name="PA_chenying0907 158"/>
          <p:cNvSpPr/>
          <p:nvPr>
            <p:custDataLst>
              <p:tags r:id="rId5"/>
            </p:custDataLst>
          </p:nvPr>
        </p:nvSpPr>
        <p:spPr>
          <a:xfrm>
            <a:off x="5438140" y="9556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avoid_dir=6</a:t>
            </a:r>
            <a:r>
              <a:rPr lang="zh-CN" altLang="en-US" sz="900" dirty="0">
                <a:cs typeface="+mn-ea"/>
                <a:sym typeface="+mn-lt"/>
              </a:rPr>
              <a:t> 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4" name="PA_chenying0907 158"/>
          <p:cNvSpPr/>
          <p:nvPr>
            <p:custDataLst>
              <p:tags r:id="rId6"/>
            </p:custDataLst>
          </p:nvPr>
        </p:nvSpPr>
        <p:spPr>
          <a:xfrm>
            <a:off x="6181090" y="20732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avoid_dir=4</a:t>
            </a:r>
            <a:r>
              <a:rPr lang="zh-CN" altLang="en-US" sz="900" dirty="0">
                <a:cs typeface="+mn-ea"/>
                <a:sym typeface="+mn-lt"/>
              </a:rPr>
              <a:t> 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5" name="PA_chenying0907 158"/>
          <p:cNvSpPr/>
          <p:nvPr>
            <p:custDataLst>
              <p:tags r:id="rId7"/>
            </p:custDataLst>
          </p:nvPr>
        </p:nvSpPr>
        <p:spPr>
          <a:xfrm>
            <a:off x="3102610" y="9556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avoid_dir=5</a:t>
            </a:r>
            <a:r>
              <a:rPr lang="zh-CN" altLang="en-US" sz="900" dirty="0">
                <a:cs typeface="+mn-ea"/>
                <a:sym typeface="+mn-lt"/>
              </a:rPr>
              <a:t> 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6" name="PA_chenying0907 158"/>
          <p:cNvSpPr/>
          <p:nvPr>
            <p:custDataLst>
              <p:tags r:id="rId8"/>
            </p:custDataLst>
          </p:nvPr>
        </p:nvSpPr>
        <p:spPr>
          <a:xfrm>
            <a:off x="2131060" y="2161540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avoid_dir=3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7" name="PA_chenying0907 158"/>
          <p:cNvSpPr/>
          <p:nvPr>
            <p:custDataLst>
              <p:tags r:id="rId9"/>
            </p:custDataLst>
          </p:nvPr>
        </p:nvSpPr>
        <p:spPr>
          <a:xfrm>
            <a:off x="5964555" y="35337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avoid_dir=2</a:t>
            </a:r>
            <a:r>
              <a:rPr lang="zh-CN" altLang="en-US" sz="900" dirty="0">
                <a:cs typeface="+mn-ea"/>
                <a:sym typeface="+mn-lt"/>
              </a:rPr>
              <a:t> 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12" name="图片 11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1800" y="4279900"/>
            <a:ext cx="1196340" cy="797560"/>
          </a:xfrm>
          <a:prstGeom prst="rect">
            <a:avLst/>
          </a:prstGeom>
        </p:spPr>
      </p:pic>
      <p:pic>
        <p:nvPicPr>
          <p:cNvPr id="13" name="图片 12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289175" y="3507105"/>
            <a:ext cx="1196340" cy="797560"/>
          </a:xfrm>
          <a:prstGeom prst="rect">
            <a:avLst/>
          </a:prstGeom>
        </p:spPr>
      </p:pic>
      <p:pic>
        <p:nvPicPr>
          <p:cNvPr id="14" name="图片 13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653405" y="3733165"/>
            <a:ext cx="1196340" cy="7975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2484120" y="3651885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52795" y="3792220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96770" y="2461895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6800" y="2372360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096770" y="244792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图片 17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904365" y="2310765"/>
            <a:ext cx="1196340" cy="79756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7003415" y="236982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947410" y="2310765"/>
            <a:ext cx="1196340" cy="79756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2374900" y="125476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41975" y="125476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374900" y="125476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36340" y="125095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641975" y="125666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996430" y="125158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图片 26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773680" y="1129665"/>
            <a:ext cx="1196340" cy="797560"/>
          </a:xfrm>
          <a:prstGeom prst="rect">
            <a:avLst/>
          </a:prstGeom>
        </p:spPr>
      </p:pic>
      <p:pic>
        <p:nvPicPr>
          <p:cNvPr id="28" name="图片 27" descr="未命名白板(3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5287010" y="1094105"/>
            <a:ext cx="1196340" cy="79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5" grpId="0" animBg="1" autoUpdateAnimBg="0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_图片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 rot="10800000">
            <a:off x="3417176" y="1304132"/>
            <a:ext cx="5259280" cy="3839368"/>
          </a:xfrm>
          <a:prstGeom prst="rect">
            <a:avLst/>
          </a:prstGeom>
        </p:spPr>
      </p:pic>
      <p:sp>
        <p:nvSpPr>
          <p:cNvPr id="49" name="PA_chenying0907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7664" y="771550"/>
            <a:ext cx="46085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+mj-ea"/>
                <a:ea typeface="+mj-ea"/>
                <a:sym typeface="+mn-lt"/>
              </a:rPr>
              <a:t>算法内容简述</a:t>
            </a:r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pic>
        <p:nvPicPr>
          <p:cNvPr id="51" name="PA_图片 5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467544" y="-16182"/>
            <a:ext cx="1868168" cy="13637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225" y="52705"/>
            <a:ext cx="3111500" cy="1482090"/>
          </a:xfrm>
          <a:prstGeom prst="rect">
            <a:avLst/>
          </a:prstGeom>
        </p:spPr>
      </p:pic>
      <p:sp>
        <p:nvSpPr>
          <p:cNvPr id="3" name="PA_chenying0907 51"/>
          <p:cNvSpPr/>
          <p:nvPr>
            <p:custDataLst>
              <p:tags r:id="rId7"/>
            </p:custDataLst>
          </p:nvPr>
        </p:nvSpPr>
        <p:spPr>
          <a:xfrm>
            <a:off x="6572250" y="1611630"/>
            <a:ext cx="169481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avoid_dir=1→avoid_dir=0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avoid_dir=1→avoid_dir=3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avoid_dir=1→avoid_dir=1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155" y="1416685"/>
            <a:ext cx="4532630" cy="1388745"/>
          </a:xfrm>
          <a:prstGeom prst="rect">
            <a:avLst/>
          </a:prstGeom>
        </p:spPr>
      </p:pic>
      <p:sp>
        <p:nvSpPr>
          <p:cNvPr id="5" name="PA_chenying0907 51"/>
          <p:cNvSpPr/>
          <p:nvPr>
            <p:custDataLst>
              <p:tags r:id="rId9"/>
            </p:custDataLst>
          </p:nvPr>
        </p:nvSpPr>
        <p:spPr>
          <a:xfrm>
            <a:off x="224155" y="2716530"/>
            <a:ext cx="17659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avoid_dir=3→avoid_dir=0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avoid_dir=3→avoid_dir=5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avoid_dir=3→avoid_dir=3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155" y="3774440"/>
            <a:ext cx="3435985" cy="1234440"/>
          </a:xfrm>
          <a:prstGeom prst="rect">
            <a:avLst/>
          </a:prstGeom>
        </p:spPr>
      </p:pic>
      <p:sp>
        <p:nvSpPr>
          <p:cNvPr id="7" name="PA_chenying0907 51"/>
          <p:cNvSpPr/>
          <p:nvPr>
            <p:custDataLst>
              <p:tags r:id="rId11"/>
            </p:custDataLst>
          </p:nvPr>
        </p:nvSpPr>
        <p:spPr>
          <a:xfrm>
            <a:off x="1894205" y="2716530"/>
            <a:ext cx="17659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avoid_dir=5→avoid_dir=2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avoid_dir=5→avoid_dir=1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avoid_dir=5→avoid_dir=5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08175" y="2859405"/>
            <a:ext cx="0" cy="864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94205" y="2859405"/>
            <a:ext cx="1800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950" y="3723640"/>
            <a:ext cx="1800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任意多边形 11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115616" y="1497379"/>
            <a:ext cx="1272059" cy="874792"/>
          </a:xfrm>
          <a:custGeom>
            <a:avLst/>
            <a:gdLst>
              <a:gd name="T0" fmla="*/ 68 w 134"/>
              <a:gd name="T1" fmla="*/ 91 h 92"/>
              <a:gd name="T2" fmla="*/ 132 w 134"/>
              <a:gd name="T3" fmla="*/ 91 h 92"/>
              <a:gd name="T4" fmla="*/ 132 w 134"/>
              <a:gd name="T5" fmla="*/ 91 h 92"/>
              <a:gd name="T6" fmla="*/ 132 w 134"/>
              <a:gd name="T7" fmla="*/ 51 h 92"/>
              <a:gd name="T8" fmla="*/ 132 w 134"/>
              <a:gd name="T9" fmla="*/ 3 h 92"/>
              <a:gd name="T10" fmla="*/ 99 w 134"/>
              <a:gd name="T11" fmla="*/ 3 h 92"/>
              <a:gd name="T12" fmla="*/ 33 w 134"/>
              <a:gd name="T13" fmla="*/ 1 h 92"/>
              <a:gd name="T14" fmla="*/ 1 w 134"/>
              <a:gd name="T15" fmla="*/ 2 h 92"/>
              <a:gd name="T16" fmla="*/ 1 w 134"/>
              <a:gd name="T17" fmla="*/ 15 h 92"/>
              <a:gd name="T18" fmla="*/ 5 w 134"/>
              <a:gd name="T19" fmla="*/ 86 h 92"/>
              <a:gd name="T20" fmla="*/ 7 w 134"/>
              <a:gd name="T21" fmla="*/ 88 h 92"/>
              <a:gd name="T22" fmla="*/ 38 w 134"/>
              <a:gd name="T23" fmla="*/ 87 h 92"/>
              <a:gd name="T24" fmla="*/ 29 w 134"/>
              <a:gd name="T25" fmla="*/ 72 h 92"/>
              <a:gd name="T26" fmla="*/ 55 w 134"/>
              <a:gd name="T27" fmla="*/ 47 h 92"/>
              <a:gd name="T28" fmla="*/ 70 w 134"/>
              <a:gd name="T29" fmla="*/ 58 h 92"/>
              <a:gd name="T30" fmla="*/ 80 w 134"/>
              <a:gd name="T31" fmla="*/ 49 h 92"/>
              <a:gd name="T32" fmla="*/ 128 w 134"/>
              <a:gd name="T33" fmla="*/ 89 h 92"/>
              <a:gd name="T34" fmla="*/ 38 w 134"/>
              <a:gd name="T35" fmla="*/ 87 h 92"/>
              <a:gd name="T36" fmla="*/ 129 w 134"/>
              <a:gd name="T37" fmla="*/ 51 h 92"/>
              <a:gd name="T38" fmla="*/ 88 w 134"/>
              <a:gd name="T39" fmla="*/ 43 h 92"/>
              <a:gd name="T40" fmla="*/ 130 w 134"/>
              <a:gd name="T41" fmla="*/ 8 h 92"/>
              <a:gd name="T42" fmla="*/ 31 w 134"/>
              <a:gd name="T43" fmla="*/ 4 h 92"/>
              <a:gd name="T44" fmla="*/ 101 w 134"/>
              <a:gd name="T45" fmla="*/ 6 h 92"/>
              <a:gd name="T46" fmla="*/ 97 w 134"/>
              <a:gd name="T47" fmla="*/ 31 h 92"/>
              <a:gd name="T48" fmla="*/ 69 w 134"/>
              <a:gd name="T49" fmla="*/ 55 h 92"/>
              <a:gd name="T50" fmla="*/ 33 w 134"/>
              <a:gd name="T51" fmla="*/ 24 h 92"/>
              <a:gd name="T52" fmla="*/ 31 w 134"/>
              <a:gd name="T53" fmla="*/ 4 h 92"/>
              <a:gd name="T54" fmla="*/ 4 w 134"/>
              <a:gd name="T55" fmla="*/ 17 h 92"/>
              <a:gd name="T56" fmla="*/ 31 w 134"/>
              <a:gd name="T57" fmla="*/ 26 h 92"/>
              <a:gd name="T58" fmla="*/ 52 w 134"/>
              <a:gd name="T59" fmla="*/ 46 h 92"/>
              <a:gd name="T60" fmla="*/ 9 w 134"/>
              <a:gd name="T61" fmla="*/ 85 h 92"/>
              <a:gd name="T62" fmla="*/ 5 w 134"/>
              <a:gd name="T6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4" h="92">
                <a:moveTo>
                  <a:pt x="36" y="90"/>
                </a:moveTo>
                <a:cubicBezTo>
                  <a:pt x="46" y="90"/>
                  <a:pt x="57" y="90"/>
                  <a:pt x="68" y="91"/>
                </a:cubicBezTo>
                <a:cubicBezTo>
                  <a:pt x="89" y="91"/>
                  <a:pt x="110" y="92"/>
                  <a:pt x="131" y="92"/>
                </a:cubicBezTo>
                <a:cubicBezTo>
                  <a:pt x="131" y="92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0"/>
                </a:cubicBezTo>
                <a:cubicBezTo>
                  <a:pt x="132" y="77"/>
                  <a:pt x="132" y="64"/>
                  <a:pt x="132" y="51"/>
                </a:cubicBezTo>
                <a:cubicBezTo>
                  <a:pt x="132" y="42"/>
                  <a:pt x="132" y="34"/>
                  <a:pt x="133" y="26"/>
                </a:cubicBezTo>
                <a:cubicBezTo>
                  <a:pt x="133" y="18"/>
                  <a:pt x="134" y="11"/>
                  <a:pt x="132" y="3"/>
                </a:cubicBezTo>
                <a:cubicBezTo>
                  <a:pt x="132" y="2"/>
                  <a:pt x="132" y="1"/>
                  <a:pt x="131" y="2"/>
                </a:cubicBezTo>
                <a:cubicBezTo>
                  <a:pt x="120" y="3"/>
                  <a:pt x="110" y="3"/>
                  <a:pt x="99" y="3"/>
                </a:cubicBezTo>
                <a:cubicBezTo>
                  <a:pt x="88" y="2"/>
                  <a:pt x="77" y="2"/>
                  <a:pt x="66" y="2"/>
                </a:cubicBezTo>
                <a:cubicBezTo>
                  <a:pt x="55" y="2"/>
                  <a:pt x="44" y="1"/>
                  <a:pt x="33" y="1"/>
                </a:cubicBezTo>
                <a:cubicBezTo>
                  <a:pt x="23" y="0"/>
                  <a:pt x="13" y="2"/>
                  <a:pt x="3" y="1"/>
                </a:cubicBezTo>
                <a:cubicBezTo>
                  <a:pt x="2" y="1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6"/>
                  <a:pt x="1" y="11"/>
                  <a:pt x="1" y="15"/>
                </a:cubicBezTo>
                <a:cubicBezTo>
                  <a:pt x="1" y="21"/>
                  <a:pt x="1" y="28"/>
                  <a:pt x="2" y="35"/>
                </a:cubicBezTo>
                <a:cubicBezTo>
                  <a:pt x="2" y="52"/>
                  <a:pt x="3" y="69"/>
                  <a:pt x="5" y="86"/>
                </a:cubicBezTo>
                <a:cubicBezTo>
                  <a:pt x="5" y="87"/>
                  <a:pt x="6" y="88"/>
                  <a:pt x="7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17" y="89"/>
                  <a:pt x="27" y="89"/>
                  <a:pt x="36" y="90"/>
                </a:cubicBezTo>
                <a:close/>
                <a:moveTo>
                  <a:pt x="38" y="87"/>
                </a:moveTo>
                <a:cubicBezTo>
                  <a:pt x="29" y="86"/>
                  <a:pt x="21" y="86"/>
                  <a:pt x="12" y="85"/>
                </a:cubicBezTo>
                <a:cubicBezTo>
                  <a:pt x="17" y="80"/>
                  <a:pt x="24" y="76"/>
                  <a:pt x="29" y="72"/>
                </a:cubicBezTo>
                <a:cubicBezTo>
                  <a:pt x="38" y="64"/>
                  <a:pt x="47" y="57"/>
                  <a:pt x="55" y="48"/>
                </a:cubicBezTo>
                <a:cubicBezTo>
                  <a:pt x="55" y="47"/>
                  <a:pt x="55" y="47"/>
                  <a:pt x="55" y="47"/>
                </a:cubicBezTo>
                <a:cubicBezTo>
                  <a:pt x="59" y="51"/>
                  <a:pt x="63" y="55"/>
                  <a:pt x="67" y="58"/>
                </a:cubicBezTo>
                <a:cubicBezTo>
                  <a:pt x="68" y="59"/>
                  <a:pt x="69" y="58"/>
                  <a:pt x="70" y="58"/>
                </a:cubicBezTo>
                <a:cubicBezTo>
                  <a:pt x="70" y="58"/>
                  <a:pt x="71" y="58"/>
                  <a:pt x="71" y="57"/>
                </a:cubicBezTo>
                <a:cubicBezTo>
                  <a:pt x="74" y="54"/>
                  <a:pt x="77" y="51"/>
                  <a:pt x="80" y="49"/>
                </a:cubicBezTo>
                <a:cubicBezTo>
                  <a:pt x="82" y="47"/>
                  <a:pt x="84" y="46"/>
                  <a:pt x="85" y="44"/>
                </a:cubicBezTo>
                <a:cubicBezTo>
                  <a:pt x="101" y="57"/>
                  <a:pt x="115" y="73"/>
                  <a:pt x="128" y="89"/>
                </a:cubicBezTo>
                <a:cubicBezTo>
                  <a:pt x="109" y="89"/>
                  <a:pt x="89" y="88"/>
                  <a:pt x="69" y="88"/>
                </a:cubicBezTo>
                <a:cubicBezTo>
                  <a:pt x="59" y="87"/>
                  <a:pt x="48" y="87"/>
                  <a:pt x="38" y="87"/>
                </a:cubicBezTo>
                <a:close/>
                <a:moveTo>
                  <a:pt x="130" y="27"/>
                </a:moveTo>
                <a:cubicBezTo>
                  <a:pt x="129" y="35"/>
                  <a:pt x="129" y="43"/>
                  <a:pt x="129" y="51"/>
                </a:cubicBezTo>
                <a:cubicBezTo>
                  <a:pt x="129" y="62"/>
                  <a:pt x="129" y="74"/>
                  <a:pt x="129" y="85"/>
                </a:cubicBezTo>
                <a:cubicBezTo>
                  <a:pt x="116" y="71"/>
                  <a:pt x="103" y="55"/>
                  <a:pt x="88" y="43"/>
                </a:cubicBezTo>
                <a:cubicBezTo>
                  <a:pt x="91" y="40"/>
                  <a:pt x="95" y="36"/>
                  <a:pt x="98" y="33"/>
                </a:cubicBezTo>
                <a:cubicBezTo>
                  <a:pt x="109" y="25"/>
                  <a:pt x="119" y="16"/>
                  <a:pt x="130" y="8"/>
                </a:cubicBezTo>
                <a:cubicBezTo>
                  <a:pt x="131" y="14"/>
                  <a:pt x="130" y="21"/>
                  <a:pt x="130" y="27"/>
                </a:cubicBezTo>
                <a:close/>
                <a:moveTo>
                  <a:pt x="31" y="4"/>
                </a:moveTo>
                <a:cubicBezTo>
                  <a:pt x="43" y="4"/>
                  <a:pt x="55" y="4"/>
                  <a:pt x="66" y="5"/>
                </a:cubicBezTo>
                <a:cubicBezTo>
                  <a:pt x="78" y="5"/>
                  <a:pt x="90" y="5"/>
                  <a:pt x="101" y="6"/>
                </a:cubicBezTo>
                <a:cubicBezTo>
                  <a:pt x="111" y="6"/>
                  <a:pt x="120" y="6"/>
                  <a:pt x="129" y="5"/>
                </a:cubicBezTo>
                <a:cubicBezTo>
                  <a:pt x="118" y="13"/>
                  <a:pt x="108" y="22"/>
                  <a:pt x="97" y="31"/>
                </a:cubicBezTo>
                <a:cubicBezTo>
                  <a:pt x="91" y="36"/>
                  <a:pt x="85" y="41"/>
                  <a:pt x="79" y="46"/>
                </a:cubicBezTo>
                <a:cubicBezTo>
                  <a:pt x="76" y="49"/>
                  <a:pt x="72" y="52"/>
                  <a:pt x="69" y="55"/>
                </a:cubicBezTo>
                <a:cubicBezTo>
                  <a:pt x="69" y="55"/>
                  <a:pt x="69" y="55"/>
                  <a:pt x="69" y="56"/>
                </a:cubicBezTo>
                <a:cubicBezTo>
                  <a:pt x="56" y="45"/>
                  <a:pt x="45" y="34"/>
                  <a:pt x="33" y="24"/>
                </a:cubicBezTo>
                <a:cubicBezTo>
                  <a:pt x="24" y="18"/>
                  <a:pt x="16" y="11"/>
                  <a:pt x="8" y="4"/>
                </a:cubicBezTo>
                <a:cubicBezTo>
                  <a:pt x="16" y="4"/>
                  <a:pt x="24" y="3"/>
                  <a:pt x="31" y="4"/>
                </a:cubicBezTo>
                <a:close/>
                <a:moveTo>
                  <a:pt x="5" y="36"/>
                </a:moveTo>
                <a:cubicBezTo>
                  <a:pt x="4" y="29"/>
                  <a:pt x="4" y="23"/>
                  <a:pt x="4" y="17"/>
                </a:cubicBezTo>
                <a:cubicBezTo>
                  <a:pt x="4" y="13"/>
                  <a:pt x="3" y="8"/>
                  <a:pt x="4" y="5"/>
                </a:cubicBezTo>
                <a:cubicBezTo>
                  <a:pt x="13" y="12"/>
                  <a:pt x="22" y="19"/>
                  <a:pt x="31" y="26"/>
                </a:cubicBezTo>
                <a:cubicBezTo>
                  <a:pt x="38" y="32"/>
                  <a:pt x="45" y="39"/>
                  <a:pt x="53" y="45"/>
                </a:cubicBezTo>
                <a:cubicBezTo>
                  <a:pt x="53" y="45"/>
                  <a:pt x="53" y="45"/>
                  <a:pt x="52" y="46"/>
                </a:cubicBezTo>
                <a:cubicBezTo>
                  <a:pt x="46" y="54"/>
                  <a:pt x="36" y="62"/>
                  <a:pt x="28" y="69"/>
                </a:cubicBezTo>
                <a:cubicBezTo>
                  <a:pt x="21" y="74"/>
                  <a:pt x="14" y="79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6" y="69"/>
                  <a:pt x="5" y="52"/>
                  <a:pt x="5" y="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PA_chenying0907 28"/>
          <p:cNvSpPr/>
          <p:nvPr>
            <p:custDataLst>
              <p:tags r:id="rId2"/>
            </p:custDataLst>
          </p:nvPr>
        </p:nvSpPr>
        <p:spPr>
          <a:xfrm>
            <a:off x="638378" y="269131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传感器系统性跳变</a:t>
            </a:r>
            <a:endParaRPr lang="en-US" altLang="zh-CN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通过滤波以及多次测量</a:t>
            </a:r>
            <a:endParaRPr lang="en-US" altLang="zh-CN" sz="14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取均值降低误差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31" name="PA_任意多边形 10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851920" y="1249138"/>
            <a:ext cx="1177000" cy="1314661"/>
          </a:xfrm>
          <a:custGeom>
            <a:avLst/>
            <a:gdLst>
              <a:gd name="T0" fmla="*/ 11 w 145"/>
              <a:gd name="T1" fmla="*/ 122 h 161"/>
              <a:gd name="T2" fmla="*/ 54 w 145"/>
              <a:gd name="T3" fmla="*/ 122 h 161"/>
              <a:gd name="T4" fmla="*/ 64 w 145"/>
              <a:gd name="T5" fmla="*/ 152 h 161"/>
              <a:gd name="T6" fmla="*/ 89 w 145"/>
              <a:gd name="T7" fmla="*/ 149 h 161"/>
              <a:gd name="T8" fmla="*/ 103 w 145"/>
              <a:gd name="T9" fmla="*/ 123 h 161"/>
              <a:gd name="T10" fmla="*/ 143 w 145"/>
              <a:gd name="T11" fmla="*/ 118 h 161"/>
              <a:gd name="T12" fmla="*/ 121 w 145"/>
              <a:gd name="T13" fmla="*/ 85 h 161"/>
              <a:gd name="T14" fmla="*/ 142 w 145"/>
              <a:gd name="T15" fmla="*/ 49 h 161"/>
              <a:gd name="T16" fmla="*/ 97 w 145"/>
              <a:gd name="T17" fmla="*/ 49 h 161"/>
              <a:gd name="T18" fmla="*/ 85 w 145"/>
              <a:gd name="T19" fmla="*/ 15 h 161"/>
              <a:gd name="T20" fmla="*/ 62 w 145"/>
              <a:gd name="T21" fmla="*/ 21 h 161"/>
              <a:gd name="T22" fmla="*/ 41 w 145"/>
              <a:gd name="T23" fmla="*/ 45 h 161"/>
              <a:gd name="T24" fmla="*/ 15 w 145"/>
              <a:gd name="T25" fmla="*/ 69 h 161"/>
              <a:gd name="T26" fmla="*/ 25 w 145"/>
              <a:gd name="T27" fmla="*/ 91 h 161"/>
              <a:gd name="T28" fmla="*/ 92 w 145"/>
              <a:gd name="T29" fmla="*/ 131 h 161"/>
              <a:gd name="T30" fmla="*/ 66 w 145"/>
              <a:gd name="T31" fmla="*/ 149 h 161"/>
              <a:gd name="T32" fmla="*/ 57 w 145"/>
              <a:gd name="T33" fmla="*/ 121 h 161"/>
              <a:gd name="T34" fmla="*/ 95 w 145"/>
              <a:gd name="T35" fmla="*/ 120 h 161"/>
              <a:gd name="T36" fmla="*/ 51 w 145"/>
              <a:gd name="T37" fmla="*/ 85 h 161"/>
              <a:gd name="T38" fmla="*/ 36 w 145"/>
              <a:gd name="T39" fmla="*/ 85 h 161"/>
              <a:gd name="T40" fmla="*/ 51 w 145"/>
              <a:gd name="T41" fmla="*/ 74 h 161"/>
              <a:gd name="T42" fmla="*/ 54 w 145"/>
              <a:gd name="T43" fmla="*/ 85 h 161"/>
              <a:gd name="T44" fmla="*/ 76 w 145"/>
              <a:gd name="T45" fmla="*/ 60 h 161"/>
              <a:gd name="T46" fmla="*/ 97 w 145"/>
              <a:gd name="T47" fmla="*/ 98 h 161"/>
              <a:gd name="T48" fmla="*/ 76 w 145"/>
              <a:gd name="T49" fmla="*/ 109 h 161"/>
              <a:gd name="T50" fmla="*/ 54 w 145"/>
              <a:gd name="T51" fmla="*/ 98 h 161"/>
              <a:gd name="T52" fmla="*/ 54 w 145"/>
              <a:gd name="T53" fmla="*/ 69 h 161"/>
              <a:gd name="T54" fmla="*/ 73 w 145"/>
              <a:gd name="T55" fmla="*/ 59 h 161"/>
              <a:gd name="T56" fmla="*/ 54 w 145"/>
              <a:gd name="T57" fmla="*/ 69 h 161"/>
              <a:gd name="T58" fmla="*/ 95 w 145"/>
              <a:gd name="T59" fmla="*/ 52 h 161"/>
              <a:gd name="T60" fmla="*/ 79 w 145"/>
              <a:gd name="T61" fmla="*/ 59 h 161"/>
              <a:gd name="T62" fmla="*/ 100 w 145"/>
              <a:gd name="T63" fmla="*/ 74 h 161"/>
              <a:gd name="T64" fmla="*/ 100 w 145"/>
              <a:gd name="T65" fmla="*/ 96 h 161"/>
              <a:gd name="T66" fmla="*/ 87 w 145"/>
              <a:gd name="T67" fmla="*/ 107 h 161"/>
              <a:gd name="T68" fmla="*/ 95 w 145"/>
              <a:gd name="T69" fmla="*/ 118 h 161"/>
              <a:gd name="T70" fmla="*/ 87 w 145"/>
              <a:gd name="T71" fmla="*/ 107 h 161"/>
              <a:gd name="T72" fmla="*/ 72 w 145"/>
              <a:gd name="T73" fmla="*/ 111 h 161"/>
              <a:gd name="T74" fmla="*/ 54 w 145"/>
              <a:gd name="T75" fmla="*/ 101 h 161"/>
              <a:gd name="T76" fmla="*/ 140 w 145"/>
              <a:gd name="T77" fmla="*/ 115 h 161"/>
              <a:gd name="T78" fmla="*/ 99 w 145"/>
              <a:gd name="T79" fmla="*/ 119 h 161"/>
              <a:gd name="T80" fmla="*/ 100 w 145"/>
              <a:gd name="T81" fmla="*/ 99 h 161"/>
              <a:gd name="T82" fmla="*/ 126 w 145"/>
              <a:gd name="T83" fmla="*/ 94 h 161"/>
              <a:gd name="T84" fmla="*/ 113 w 145"/>
              <a:gd name="T85" fmla="*/ 47 h 161"/>
              <a:gd name="T86" fmla="*/ 134 w 145"/>
              <a:gd name="T87" fmla="*/ 68 h 161"/>
              <a:gd name="T88" fmla="*/ 100 w 145"/>
              <a:gd name="T89" fmla="*/ 70 h 161"/>
              <a:gd name="T90" fmla="*/ 113 w 145"/>
              <a:gd name="T91" fmla="*/ 47 h 161"/>
              <a:gd name="T92" fmla="*/ 69 w 145"/>
              <a:gd name="T93" fmla="*/ 16 h 161"/>
              <a:gd name="T94" fmla="*/ 95 w 145"/>
              <a:gd name="T95" fmla="*/ 50 h 161"/>
              <a:gd name="T96" fmla="*/ 76 w 145"/>
              <a:gd name="T97" fmla="*/ 57 h 161"/>
              <a:gd name="T98" fmla="*/ 58 w 145"/>
              <a:gd name="T99" fmla="*/ 43 h 161"/>
              <a:gd name="T100" fmla="*/ 12 w 145"/>
              <a:gd name="T101" fmla="*/ 59 h 161"/>
              <a:gd name="T102" fmla="*/ 53 w 145"/>
              <a:gd name="T103" fmla="*/ 51 h 161"/>
              <a:gd name="T104" fmla="*/ 33 w 145"/>
              <a:gd name="T105" fmla="*/ 83 h 161"/>
              <a:gd name="T106" fmla="*/ 51 w 145"/>
              <a:gd name="T107" fmla="*/ 100 h 161"/>
              <a:gd name="T108" fmla="*/ 45 w 145"/>
              <a:gd name="T109" fmla="*/ 121 h 161"/>
              <a:gd name="T110" fmla="*/ 33 w 145"/>
              <a:gd name="T111" fmla="*/ 8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5" h="161">
                <a:moveTo>
                  <a:pt x="9" y="110"/>
                </a:moveTo>
                <a:cubicBezTo>
                  <a:pt x="8" y="114"/>
                  <a:pt x="8" y="119"/>
                  <a:pt x="11" y="122"/>
                </a:cubicBezTo>
                <a:cubicBezTo>
                  <a:pt x="14" y="127"/>
                  <a:pt x="21" y="127"/>
                  <a:pt x="26" y="127"/>
                </a:cubicBezTo>
                <a:cubicBezTo>
                  <a:pt x="35" y="127"/>
                  <a:pt x="45" y="125"/>
                  <a:pt x="54" y="122"/>
                </a:cubicBezTo>
                <a:cubicBezTo>
                  <a:pt x="54" y="123"/>
                  <a:pt x="54" y="124"/>
                  <a:pt x="55" y="125"/>
                </a:cubicBezTo>
                <a:cubicBezTo>
                  <a:pt x="57" y="134"/>
                  <a:pt x="59" y="144"/>
                  <a:pt x="64" y="152"/>
                </a:cubicBezTo>
                <a:cubicBezTo>
                  <a:pt x="67" y="157"/>
                  <a:pt x="71" y="161"/>
                  <a:pt x="77" y="160"/>
                </a:cubicBezTo>
                <a:cubicBezTo>
                  <a:pt x="83" y="160"/>
                  <a:pt x="87" y="154"/>
                  <a:pt x="89" y="149"/>
                </a:cubicBezTo>
                <a:cubicBezTo>
                  <a:pt x="94" y="140"/>
                  <a:pt x="96" y="131"/>
                  <a:pt x="97" y="121"/>
                </a:cubicBezTo>
                <a:cubicBezTo>
                  <a:pt x="99" y="122"/>
                  <a:pt x="101" y="122"/>
                  <a:pt x="103" y="123"/>
                </a:cubicBezTo>
                <a:cubicBezTo>
                  <a:pt x="112" y="126"/>
                  <a:pt x="122" y="128"/>
                  <a:pt x="131" y="127"/>
                </a:cubicBezTo>
                <a:cubicBezTo>
                  <a:pt x="136" y="126"/>
                  <a:pt x="142" y="124"/>
                  <a:pt x="143" y="118"/>
                </a:cubicBezTo>
                <a:cubicBezTo>
                  <a:pt x="144" y="112"/>
                  <a:pt x="140" y="106"/>
                  <a:pt x="137" y="101"/>
                </a:cubicBezTo>
                <a:cubicBezTo>
                  <a:pt x="132" y="95"/>
                  <a:pt x="127" y="90"/>
                  <a:pt x="121" y="85"/>
                </a:cubicBezTo>
                <a:cubicBezTo>
                  <a:pt x="128" y="79"/>
                  <a:pt x="135" y="72"/>
                  <a:pt x="140" y="64"/>
                </a:cubicBezTo>
                <a:cubicBezTo>
                  <a:pt x="143" y="59"/>
                  <a:pt x="145" y="54"/>
                  <a:pt x="142" y="49"/>
                </a:cubicBezTo>
                <a:cubicBezTo>
                  <a:pt x="139" y="44"/>
                  <a:pt x="131" y="43"/>
                  <a:pt x="126" y="43"/>
                </a:cubicBezTo>
                <a:cubicBezTo>
                  <a:pt x="116" y="43"/>
                  <a:pt x="106" y="46"/>
                  <a:pt x="97" y="49"/>
                </a:cubicBezTo>
                <a:cubicBezTo>
                  <a:pt x="97" y="46"/>
                  <a:pt x="96" y="42"/>
                  <a:pt x="95" y="39"/>
                </a:cubicBezTo>
                <a:cubicBezTo>
                  <a:pt x="94" y="31"/>
                  <a:pt x="91" y="22"/>
                  <a:pt x="85" y="15"/>
                </a:cubicBezTo>
                <a:cubicBezTo>
                  <a:pt x="82" y="12"/>
                  <a:pt x="79" y="9"/>
                  <a:pt x="74" y="10"/>
                </a:cubicBezTo>
                <a:cubicBezTo>
                  <a:pt x="68" y="11"/>
                  <a:pt x="65" y="17"/>
                  <a:pt x="62" y="21"/>
                </a:cubicBezTo>
                <a:cubicBezTo>
                  <a:pt x="58" y="29"/>
                  <a:pt x="55" y="39"/>
                  <a:pt x="54" y="49"/>
                </a:cubicBezTo>
                <a:cubicBezTo>
                  <a:pt x="49" y="47"/>
                  <a:pt x="45" y="46"/>
                  <a:pt x="41" y="45"/>
                </a:cubicBezTo>
                <a:cubicBezTo>
                  <a:pt x="33" y="43"/>
                  <a:pt x="24" y="42"/>
                  <a:pt x="16" y="44"/>
                </a:cubicBezTo>
                <a:cubicBezTo>
                  <a:pt x="4" y="48"/>
                  <a:pt x="9" y="61"/>
                  <a:pt x="15" y="69"/>
                </a:cubicBezTo>
                <a:cubicBezTo>
                  <a:pt x="19" y="75"/>
                  <a:pt x="25" y="80"/>
                  <a:pt x="31" y="85"/>
                </a:cubicBezTo>
                <a:cubicBezTo>
                  <a:pt x="29" y="87"/>
                  <a:pt x="27" y="89"/>
                  <a:pt x="25" y="91"/>
                </a:cubicBezTo>
                <a:cubicBezTo>
                  <a:pt x="19" y="96"/>
                  <a:pt x="13" y="103"/>
                  <a:pt x="9" y="110"/>
                </a:cubicBezTo>
                <a:close/>
                <a:moveTo>
                  <a:pt x="92" y="131"/>
                </a:moveTo>
                <a:cubicBezTo>
                  <a:pt x="90" y="139"/>
                  <a:pt x="87" y="149"/>
                  <a:pt x="81" y="155"/>
                </a:cubicBezTo>
                <a:cubicBezTo>
                  <a:pt x="75" y="161"/>
                  <a:pt x="69" y="154"/>
                  <a:pt x="66" y="149"/>
                </a:cubicBezTo>
                <a:cubicBezTo>
                  <a:pt x="61" y="141"/>
                  <a:pt x="59" y="132"/>
                  <a:pt x="57" y="123"/>
                </a:cubicBezTo>
                <a:cubicBezTo>
                  <a:pt x="57" y="122"/>
                  <a:pt x="57" y="122"/>
                  <a:pt x="57" y="121"/>
                </a:cubicBezTo>
                <a:cubicBezTo>
                  <a:pt x="63" y="119"/>
                  <a:pt x="70" y="116"/>
                  <a:pt x="76" y="113"/>
                </a:cubicBezTo>
                <a:cubicBezTo>
                  <a:pt x="82" y="116"/>
                  <a:pt x="88" y="118"/>
                  <a:pt x="95" y="120"/>
                </a:cubicBezTo>
                <a:cubicBezTo>
                  <a:pt x="94" y="124"/>
                  <a:pt x="93" y="128"/>
                  <a:pt x="92" y="131"/>
                </a:cubicBezTo>
                <a:close/>
                <a:moveTo>
                  <a:pt x="51" y="85"/>
                </a:moveTo>
                <a:cubicBezTo>
                  <a:pt x="51" y="89"/>
                  <a:pt x="51" y="92"/>
                  <a:pt x="51" y="96"/>
                </a:cubicBezTo>
                <a:cubicBezTo>
                  <a:pt x="46" y="93"/>
                  <a:pt x="41" y="89"/>
                  <a:pt x="36" y="85"/>
                </a:cubicBezTo>
                <a:cubicBezTo>
                  <a:pt x="36" y="84"/>
                  <a:pt x="37" y="84"/>
                  <a:pt x="37" y="84"/>
                </a:cubicBezTo>
                <a:cubicBezTo>
                  <a:pt x="42" y="80"/>
                  <a:pt x="46" y="77"/>
                  <a:pt x="51" y="74"/>
                </a:cubicBezTo>
                <a:cubicBezTo>
                  <a:pt x="51" y="78"/>
                  <a:pt x="51" y="81"/>
                  <a:pt x="51" y="85"/>
                </a:cubicBezTo>
                <a:close/>
                <a:moveTo>
                  <a:pt x="54" y="85"/>
                </a:moveTo>
                <a:cubicBezTo>
                  <a:pt x="54" y="81"/>
                  <a:pt x="54" y="76"/>
                  <a:pt x="54" y="72"/>
                </a:cubicBezTo>
                <a:cubicBezTo>
                  <a:pt x="61" y="68"/>
                  <a:pt x="68" y="64"/>
                  <a:pt x="76" y="60"/>
                </a:cubicBezTo>
                <a:cubicBezTo>
                  <a:pt x="83" y="64"/>
                  <a:pt x="90" y="68"/>
                  <a:pt x="97" y="72"/>
                </a:cubicBezTo>
                <a:cubicBezTo>
                  <a:pt x="98" y="81"/>
                  <a:pt x="98" y="89"/>
                  <a:pt x="97" y="98"/>
                </a:cubicBezTo>
                <a:cubicBezTo>
                  <a:pt x="94" y="100"/>
                  <a:pt x="90" y="102"/>
                  <a:pt x="86" y="104"/>
                </a:cubicBezTo>
                <a:cubicBezTo>
                  <a:pt x="83" y="106"/>
                  <a:pt x="79" y="108"/>
                  <a:pt x="76" y="109"/>
                </a:cubicBezTo>
                <a:cubicBezTo>
                  <a:pt x="72" y="108"/>
                  <a:pt x="69" y="106"/>
                  <a:pt x="65" y="104"/>
                </a:cubicBezTo>
                <a:cubicBezTo>
                  <a:pt x="62" y="102"/>
                  <a:pt x="58" y="100"/>
                  <a:pt x="54" y="98"/>
                </a:cubicBezTo>
                <a:cubicBezTo>
                  <a:pt x="54" y="94"/>
                  <a:pt x="54" y="89"/>
                  <a:pt x="54" y="85"/>
                </a:cubicBezTo>
                <a:close/>
                <a:moveTo>
                  <a:pt x="54" y="69"/>
                </a:moveTo>
                <a:cubicBezTo>
                  <a:pt x="55" y="63"/>
                  <a:pt x="55" y="58"/>
                  <a:pt x="56" y="52"/>
                </a:cubicBezTo>
                <a:cubicBezTo>
                  <a:pt x="62" y="54"/>
                  <a:pt x="67" y="56"/>
                  <a:pt x="73" y="59"/>
                </a:cubicBezTo>
                <a:cubicBezTo>
                  <a:pt x="66" y="62"/>
                  <a:pt x="61" y="65"/>
                  <a:pt x="55" y="68"/>
                </a:cubicBezTo>
                <a:cubicBezTo>
                  <a:pt x="55" y="69"/>
                  <a:pt x="55" y="69"/>
                  <a:pt x="54" y="69"/>
                </a:cubicBezTo>
                <a:close/>
                <a:moveTo>
                  <a:pt x="79" y="59"/>
                </a:moveTo>
                <a:cubicBezTo>
                  <a:pt x="84" y="56"/>
                  <a:pt x="90" y="54"/>
                  <a:pt x="95" y="52"/>
                </a:cubicBezTo>
                <a:cubicBezTo>
                  <a:pt x="96" y="58"/>
                  <a:pt x="97" y="63"/>
                  <a:pt x="97" y="69"/>
                </a:cubicBezTo>
                <a:cubicBezTo>
                  <a:pt x="91" y="65"/>
                  <a:pt x="85" y="62"/>
                  <a:pt x="79" y="59"/>
                </a:cubicBezTo>
                <a:close/>
                <a:moveTo>
                  <a:pt x="100" y="78"/>
                </a:moveTo>
                <a:cubicBezTo>
                  <a:pt x="100" y="76"/>
                  <a:pt x="100" y="75"/>
                  <a:pt x="100" y="74"/>
                </a:cubicBezTo>
                <a:cubicBezTo>
                  <a:pt x="106" y="77"/>
                  <a:pt x="111" y="81"/>
                  <a:pt x="116" y="85"/>
                </a:cubicBezTo>
                <a:cubicBezTo>
                  <a:pt x="111" y="89"/>
                  <a:pt x="106" y="93"/>
                  <a:pt x="100" y="96"/>
                </a:cubicBezTo>
                <a:cubicBezTo>
                  <a:pt x="100" y="90"/>
                  <a:pt x="100" y="84"/>
                  <a:pt x="100" y="78"/>
                </a:cubicBezTo>
                <a:close/>
                <a:moveTo>
                  <a:pt x="87" y="107"/>
                </a:moveTo>
                <a:cubicBezTo>
                  <a:pt x="91" y="105"/>
                  <a:pt x="94" y="103"/>
                  <a:pt x="97" y="101"/>
                </a:cubicBezTo>
                <a:cubicBezTo>
                  <a:pt x="97" y="107"/>
                  <a:pt x="96" y="112"/>
                  <a:pt x="95" y="118"/>
                </a:cubicBezTo>
                <a:cubicBezTo>
                  <a:pt x="90" y="116"/>
                  <a:pt x="84" y="113"/>
                  <a:pt x="79" y="111"/>
                </a:cubicBezTo>
                <a:cubicBezTo>
                  <a:pt x="82" y="110"/>
                  <a:pt x="85" y="108"/>
                  <a:pt x="87" y="107"/>
                </a:cubicBezTo>
                <a:close/>
                <a:moveTo>
                  <a:pt x="64" y="107"/>
                </a:moveTo>
                <a:cubicBezTo>
                  <a:pt x="67" y="108"/>
                  <a:pt x="69" y="110"/>
                  <a:pt x="72" y="111"/>
                </a:cubicBezTo>
                <a:cubicBezTo>
                  <a:pt x="67" y="113"/>
                  <a:pt x="62" y="116"/>
                  <a:pt x="56" y="118"/>
                </a:cubicBezTo>
                <a:cubicBezTo>
                  <a:pt x="55" y="112"/>
                  <a:pt x="55" y="107"/>
                  <a:pt x="54" y="101"/>
                </a:cubicBezTo>
                <a:cubicBezTo>
                  <a:pt x="58" y="103"/>
                  <a:pt x="61" y="105"/>
                  <a:pt x="64" y="107"/>
                </a:cubicBezTo>
                <a:close/>
                <a:moveTo>
                  <a:pt x="140" y="115"/>
                </a:moveTo>
                <a:cubicBezTo>
                  <a:pt x="142" y="123"/>
                  <a:pt x="131" y="124"/>
                  <a:pt x="126" y="124"/>
                </a:cubicBezTo>
                <a:cubicBezTo>
                  <a:pt x="117" y="124"/>
                  <a:pt x="107" y="122"/>
                  <a:pt x="99" y="119"/>
                </a:cubicBezTo>
                <a:cubicBezTo>
                  <a:pt x="99" y="119"/>
                  <a:pt x="98" y="119"/>
                  <a:pt x="98" y="118"/>
                </a:cubicBezTo>
                <a:cubicBezTo>
                  <a:pt x="99" y="112"/>
                  <a:pt x="100" y="106"/>
                  <a:pt x="100" y="99"/>
                </a:cubicBezTo>
                <a:cubicBezTo>
                  <a:pt x="106" y="96"/>
                  <a:pt x="112" y="91"/>
                  <a:pt x="118" y="87"/>
                </a:cubicBezTo>
                <a:cubicBezTo>
                  <a:pt x="121" y="89"/>
                  <a:pt x="123" y="91"/>
                  <a:pt x="126" y="94"/>
                </a:cubicBezTo>
                <a:cubicBezTo>
                  <a:pt x="132" y="99"/>
                  <a:pt x="139" y="106"/>
                  <a:pt x="140" y="115"/>
                </a:cubicBezTo>
                <a:close/>
                <a:moveTo>
                  <a:pt x="113" y="47"/>
                </a:moveTo>
                <a:cubicBezTo>
                  <a:pt x="120" y="46"/>
                  <a:pt x="132" y="44"/>
                  <a:pt x="138" y="49"/>
                </a:cubicBezTo>
                <a:cubicBezTo>
                  <a:pt x="144" y="54"/>
                  <a:pt x="137" y="64"/>
                  <a:pt x="134" y="68"/>
                </a:cubicBezTo>
                <a:cubicBezTo>
                  <a:pt x="129" y="73"/>
                  <a:pt x="124" y="78"/>
                  <a:pt x="119" y="83"/>
                </a:cubicBezTo>
                <a:cubicBezTo>
                  <a:pt x="113" y="78"/>
                  <a:pt x="106" y="74"/>
                  <a:pt x="100" y="70"/>
                </a:cubicBezTo>
                <a:cubicBezTo>
                  <a:pt x="100" y="64"/>
                  <a:pt x="99" y="58"/>
                  <a:pt x="98" y="51"/>
                </a:cubicBezTo>
                <a:cubicBezTo>
                  <a:pt x="103" y="50"/>
                  <a:pt x="108" y="49"/>
                  <a:pt x="113" y="47"/>
                </a:cubicBezTo>
                <a:close/>
                <a:moveTo>
                  <a:pt x="58" y="43"/>
                </a:moveTo>
                <a:cubicBezTo>
                  <a:pt x="60" y="34"/>
                  <a:pt x="63" y="23"/>
                  <a:pt x="69" y="16"/>
                </a:cubicBezTo>
                <a:cubicBezTo>
                  <a:pt x="83" y="0"/>
                  <a:pt x="93" y="40"/>
                  <a:pt x="94" y="47"/>
                </a:cubicBezTo>
                <a:cubicBezTo>
                  <a:pt x="94" y="48"/>
                  <a:pt x="95" y="49"/>
                  <a:pt x="9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87" y="52"/>
                  <a:pt x="82" y="55"/>
                  <a:pt x="76" y="57"/>
                </a:cubicBezTo>
                <a:cubicBezTo>
                  <a:pt x="70" y="54"/>
                  <a:pt x="63" y="52"/>
                  <a:pt x="57" y="50"/>
                </a:cubicBezTo>
                <a:cubicBezTo>
                  <a:pt x="57" y="47"/>
                  <a:pt x="58" y="45"/>
                  <a:pt x="58" y="43"/>
                </a:cubicBezTo>
                <a:close/>
                <a:moveTo>
                  <a:pt x="31" y="81"/>
                </a:moveTo>
                <a:cubicBezTo>
                  <a:pt x="24" y="75"/>
                  <a:pt x="16" y="68"/>
                  <a:pt x="12" y="59"/>
                </a:cubicBezTo>
                <a:cubicBezTo>
                  <a:pt x="4" y="38"/>
                  <a:pt x="45" y="49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2" y="58"/>
                  <a:pt x="52" y="64"/>
                  <a:pt x="51" y="71"/>
                </a:cubicBezTo>
                <a:cubicBezTo>
                  <a:pt x="45" y="74"/>
                  <a:pt x="39" y="79"/>
                  <a:pt x="33" y="83"/>
                </a:cubicBezTo>
                <a:cubicBezTo>
                  <a:pt x="32" y="82"/>
                  <a:pt x="32" y="82"/>
                  <a:pt x="31" y="81"/>
                </a:cubicBezTo>
                <a:close/>
                <a:moveTo>
                  <a:pt x="51" y="100"/>
                </a:moveTo>
                <a:cubicBezTo>
                  <a:pt x="52" y="106"/>
                  <a:pt x="53" y="112"/>
                  <a:pt x="54" y="118"/>
                </a:cubicBezTo>
                <a:cubicBezTo>
                  <a:pt x="51" y="119"/>
                  <a:pt x="48" y="120"/>
                  <a:pt x="45" y="121"/>
                </a:cubicBezTo>
                <a:cubicBezTo>
                  <a:pt x="36" y="123"/>
                  <a:pt x="26" y="126"/>
                  <a:pt x="17" y="123"/>
                </a:cubicBezTo>
                <a:cubicBezTo>
                  <a:pt x="0" y="117"/>
                  <a:pt x="23" y="96"/>
                  <a:pt x="33" y="87"/>
                </a:cubicBezTo>
                <a:cubicBezTo>
                  <a:pt x="39" y="92"/>
                  <a:pt x="45" y="96"/>
                  <a:pt x="51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PA_任意多边形 20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804248" y="1385413"/>
            <a:ext cx="1294658" cy="1098724"/>
          </a:xfrm>
          <a:custGeom>
            <a:avLst/>
            <a:gdLst>
              <a:gd name="T0" fmla="*/ 26 w 221"/>
              <a:gd name="T1" fmla="*/ 147 h 187"/>
              <a:gd name="T2" fmla="*/ 8 w 221"/>
              <a:gd name="T3" fmla="*/ 131 h 187"/>
              <a:gd name="T4" fmla="*/ 204 w 221"/>
              <a:gd name="T5" fmla="*/ 55 h 187"/>
              <a:gd name="T6" fmla="*/ 109 w 221"/>
              <a:gd name="T7" fmla="*/ 10 h 187"/>
              <a:gd name="T8" fmla="*/ 117 w 221"/>
              <a:gd name="T9" fmla="*/ 14 h 187"/>
              <a:gd name="T10" fmla="*/ 112 w 221"/>
              <a:gd name="T11" fmla="*/ 19 h 187"/>
              <a:gd name="T12" fmla="*/ 78 w 221"/>
              <a:gd name="T13" fmla="*/ 40 h 187"/>
              <a:gd name="T14" fmla="*/ 89 w 221"/>
              <a:gd name="T15" fmla="*/ 34 h 187"/>
              <a:gd name="T16" fmla="*/ 145 w 221"/>
              <a:gd name="T17" fmla="*/ 14 h 187"/>
              <a:gd name="T18" fmla="*/ 107 w 221"/>
              <a:gd name="T19" fmla="*/ 10 h 187"/>
              <a:gd name="T20" fmla="*/ 128 w 221"/>
              <a:gd name="T21" fmla="*/ 9 h 187"/>
              <a:gd name="T22" fmla="*/ 140 w 221"/>
              <a:gd name="T23" fmla="*/ 13 h 187"/>
              <a:gd name="T24" fmla="*/ 92 w 221"/>
              <a:gd name="T25" fmla="*/ 32 h 187"/>
              <a:gd name="T26" fmla="*/ 121 w 221"/>
              <a:gd name="T27" fmla="*/ 34 h 187"/>
              <a:gd name="T28" fmla="*/ 66 w 221"/>
              <a:gd name="T29" fmla="*/ 57 h 187"/>
              <a:gd name="T30" fmla="*/ 117 w 221"/>
              <a:gd name="T31" fmla="*/ 54 h 187"/>
              <a:gd name="T32" fmla="*/ 55 w 221"/>
              <a:gd name="T33" fmla="*/ 66 h 187"/>
              <a:gd name="T34" fmla="*/ 66 w 221"/>
              <a:gd name="T35" fmla="*/ 54 h 187"/>
              <a:gd name="T36" fmla="*/ 148 w 221"/>
              <a:gd name="T37" fmla="*/ 28 h 187"/>
              <a:gd name="T38" fmla="*/ 157 w 221"/>
              <a:gd name="T39" fmla="*/ 30 h 187"/>
              <a:gd name="T40" fmla="*/ 171 w 221"/>
              <a:gd name="T41" fmla="*/ 33 h 187"/>
              <a:gd name="T42" fmla="*/ 145 w 221"/>
              <a:gd name="T43" fmla="*/ 43 h 187"/>
              <a:gd name="T44" fmla="*/ 43 w 221"/>
              <a:gd name="T45" fmla="*/ 79 h 187"/>
              <a:gd name="T46" fmla="*/ 125 w 221"/>
              <a:gd name="T47" fmla="*/ 62 h 187"/>
              <a:gd name="T48" fmla="*/ 199 w 221"/>
              <a:gd name="T49" fmla="*/ 39 h 187"/>
              <a:gd name="T50" fmla="*/ 194 w 221"/>
              <a:gd name="T51" fmla="*/ 49 h 187"/>
              <a:gd name="T52" fmla="*/ 213 w 221"/>
              <a:gd name="T53" fmla="*/ 45 h 187"/>
              <a:gd name="T54" fmla="*/ 200 w 221"/>
              <a:gd name="T55" fmla="*/ 64 h 187"/>
              <a:gd name="T56" fmla="*/ 64 w 221"/>
              <a:gd name="T57" fmla="*/ 108 h 187"/>
              <a:gd name="T58" fmla="*/ 25 w 221"/>
              <a:gd name="T59" fmla="*/ 120 h 187"/>
              <a:gd name="T60" fmla="*/ 32 w 221"/>
              <a:gd name="T61" fmla="*/ 123 h 187"/>
              <a:gd name="T62" fmla="*/ 147 w 221"/>
              <a:gd name="T63" fmla="*/ 102 h 187"/>
              <a:gd name="T64" fmla="*/ 47 w 221"/>
              <a:gd name="T65" fmla="*/ 131 h 187"/>
              <a:gd name="T66" fmla="*/ 109 w 221"/>
              <a:gd name="T67" fmla="*/ 158 h 187"/>
              <a:gd name="T68" fmla="*/ 106 w 221"/>
              <a:gd name="T69" fmla="*/ 149 h 187"/>
              <a:gd name="T70" fmla="*/ 124 w 221"/>
              <a:gd name="T71" fmla="*/ 142 h 187"/>
              <a:gd name="T72" fmla="*/ 82 w 221"/>
              <a:gd name="T73" fmla="*/ 139 h 187"/>
              <a:gd name="T74" fmla="*/ 104 w 221"/>
              <a:gd name="T75" fmla="*/ 130 h 187"/>
              <a:gd name="T76" fmla="*/ 129 w 221"/>
              <a:gd name="T77" fmla="*/ 117 h 187"/>
              <a:gd name="T78" fmla="*/ 117 w 221"/>
              <a:gd name="T79" fmla="*/ 121 h 187"/>
              <a:gd name="T80" fmla="*/ 74 w 221"/>
              <a:gd name="T81" fmla="*/ 139 h 187"/>
              <a:gd name="T82" fmla="*/ 99 w 221"/>
              <a:gd name="T83" fmla="*/ 143 h 187"/>
              <a:gd name="T84" fmla="*/ 91 w 221"/>
              <a:gd name="T85" fmla="*/ 153 h 187"/>
              <a:gd name="T86" fmla="*/ 113 w 221"/>
              <a:gd name="T87" fmla="*/ 153 h 187"/>
              <a:gd name="T88" fmla="*/ 88 w 221"/>
              <a:gd name="T89" fmla="*/ 119 h 187"/>
              <a:gd name="T90" fmla="*/ 69 w 221"/>
              <a:gd name="T91" fmla="*/ 120 h 187"/>
              <a:gd name="T92" fmla="*/ 36 w 221"/>
              <a:gd name="T93" fmla="*/ 123 h 187"/>
              <a:gd name="T94" fmla="*/ 153 w 221"/>
              <a:gd name="T95" fmla="*/ 92 h 187"/>
              <a:gd name="T96" fmla="*/ 35 w 221"/>
              <a:gd name="T97" fmla="*/ 117 h 187"/>
              <a:gd name="T98" fmla="*/ 93 w 221"/>
              <a:gd name="T99" fmla="*/ 95 h 187"/>
              <a:gd name="T100" fmla="*/ 198 w 221"/>
              <a:gd name="T101" fmla="*/ 61 h 187"/>
              <a:gd name="T102" fmla="*/ 190 w 221"/>
              <a:gd name="T103" fmla="*/ 70 h 187"/>
              <a:gd name="T104" fmla="*/ 190 w 221"/>
              <a:gd name="T105" fmla="*/ 65 h 187"/>
              <a:gd name="T106" fmla="*/ 106 w 221"/>
              <a:gd name="T107" fmla="*/ 167 h 187"/>
              <a:gd name="T108" fmla="*/ 26 w 221"/>
              <a:gd name="T109" fmla="*/ 96 h 187"/>
              <a:gd name="T110" fmla="*/ 26 w 221"/>
              <a:gd name="T111" fmla="*/ 96 h 187"/>
              <a:gd name="T112" fmla="*/ 105 w 221"/>
              <a:gd name="T113" fmla="*/ 174 h 187"/>
              <a:gd name="T114" fmla="*/ 11 w 221"/>
              <a:gd name="T115" fmla="*/ 136 h 187"/>
              <a:gd name="T116" fmla="*/ 114 w 221"/>
              <a:gd name="T117" fmla="*/ 17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1" h="187">
                <a:moveTo>
                  <a:pt x="221" y="62"/>
                </a:moveTo>
                <a:cubicBezTo>
                  <a:pt x="221" y="62"/>
                  <a:pt x="220" y="62"/>
                  <a:pt x="220" y="62"/>
                </a:cubicBezTo>
                <a:cubicBezTo>
                  <a:pt x="218" y="62"/>
                  <a:pt x="217" y="58"/>
                  <a:pt x="216" y="57"/>
                </a:cubicBezTo>
                <a:cubicBezTo>
                  <a:pt x="215" y="53"/>
                  <a:pt x="216" y="49"/>
                  <a:pt x="217" y="45"/>
                </a:cubicBezTo>
                <a:cubicBezTo>
                  <a:pt x="217" y="45"/>
                  <a:pt x="217" y="45"/>
                  <a:pt x="217" y="44"/>
                </a:cubicBezTo>
                <a:cubicBezTo>
                  <a:pt x="217" y="44"/>
                  <a:pt x="217" y="44"/>
                  <a:pt x="217" y="43"/>
                </a:cubicBezTo>
                <a:cubicBezTo>
                  <a:pt x="202" y="37"/>
                  <a:pt x="187" y="30"/>
                  <a:pt x="172" y="23"/>
                </a:cubicBezTo>
                <a:cubicBezTo>
                  <a:pt x="153" y="15"/>
                  <a:pt x="134" y="6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4" y="18"/>
                  <a:pt x="76" y="39"/>
                  <a:pt x="58" y="58"/>
                </a:cubicBezTo>
                <a:cubicBezTo>
                  <a:pt x="41" y="76"/>
                  <a:pt x="24" y="94"/>
                  <a:pt x="9" y="113"/>
                </a:cubicBezTo>
                <a:cubicBezTo>
                  <a:pt x="2" y="118"/>
                  <a:pt x="0" y="134"/>
                  <a:pt x="9" y="138"/>
                </a:cubicBezTo>
                <a:cubicBezTo>
                  <a:pt x="14" y="141"/>
                  <a:pt x="20" y="144"/>
                  <a:pt x="26" y="147"/>
                </a:cubicBezTo>
                <a:cubicBezTo>
                  <a:pt x="36" y="152"/>
                  <a:pt x="46" y="158"/>
                  <a:pt x="56" y="163"/>
                </a:cubicBezTo>
                <a:cubicBezTo>
                  <a:pt x="73" y="171"/>
                  <a:pt x="89" y="180"/>
                  <a:pt x="106" y="186"/>
                </a:cubicBezTo>
                <a:cubicBezTo>
                  <a:pt x="106" y="187"/>
                  <a:pt x="107" y="186"/>
                  <a:pt x="107" y="186"/>
                </a:cubicBezTo>
                <a:cubicBezTo>
                  <a:pt x="107" y="186"/>
                  <a:pt x="107" y="186"/>
                  <a:pt x="107" y="185"/>
                </a:cubicBezTo>
                <a:cubicBezTo>
                  <a:pt x="122" y="169"/>
                  <a:pt x="138" y="153"/>
                  <a:pt x="154" y="137"/>
                </a:cubicBezTo>
                <a:cubicBezTo>
                  <a:pt x="174" y="116"/>
                  <a:pt x="194" y="94"/>
                  <a:pt x="214" y="73"/>
                </a:cubicBezTo>
                <a:cubicBezTo>
                  <a:pt x="216" y="70"/>
                  <a:pt x="220" y="67"/>
                  <a:pt x="221" y="63"/>
                </a:cubicBezTo>
                <a:cubicBezTo>
                  <a:pt x="221" y="63"/>
                  <a:pt x="221" y="62"/>
                  <a:pt x="221" y="62"/>
                </a:cubicBezTo>
                <a:close/>
                <a:moveTo>
                  <a:pt x="88" y="170"/>
                </a:moveTo>
                <a:cubicBezTo>
                  <a:pt x="77" y="165"/>
                  <a:pt x="67" y="159"/>
                  <a:pt x="56" y="154"/>
                </a:cubicBezTo>
                <a:cubicBezTo>
                  <a:pt x="46" y="149"/>
                  <a:pt x="35" y="144"/>
                  <a:pt x="25" y="139"/>
                </a:cubicBezTo>
                <a:cubicBezTo>
                  <a:pt x="20" y="137"/>
                  <a:pt x="13" y="134"/>
                  <a:pt x="9" y="131"/>
                </a:cubicBezTo>
                <a:cubicBezTo>
                  <a:pt x="9" y="131"/>
                  <a:pt x="8" y="131"/>
                  <a:pt x="8" y="131"/>
                </a:cubicBezTo>
                <a:cubicBezTo>
                  <a:pt x="8" y="129"/>
                  <a:pt x="8" y="128"/>
                  <a:pt x="8" y="126"/>
                </a:cubicBezTo>
                <a:cubicBezTo>
                  <a:pt x="22" y="135"/>
                  <a:pt x="37" y="142"/>
                  <a:pt x="52" y="149"/>
                </a:cubicBezTo>
                <a:cubicBezTo>
                  <a:pt x="69" y="157"/>
                  <a:pt x="86" y="164"/>
                  <a:pt x="102" y="172"/>
                </a:cubicBezTo>
                <a:cubicBezTo>
                  <a:pt x="102" y="174"/>
                  <a:pt x="101" y="175"/>
                  <a:pt x="101" y="176"/>
                </a:cubicBezTo>
                <a:cubicBezTo>
                  <a:pt x="97" y="174"/>
                  <a:pt x="92" y="172"/>
                  <a:pt x="88" y="17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45" y="88"/>
                  <a:pt x="60" y="85"/>
                  <a:pt x="75" y="81"/>
                </a:cubicBezTo>
                <a:cubicBezTo>
                  <a:pt x="90" y="78"/>
                  <a:pt x="104" y="74"/>
                  <a:pt x="119" y="70"/>
                </a:cubicBezTo>
                <a:cubicBezTo>
                  <a:pt x="134" y="67"/>
                  <a:pt x="149" y="64"/>
                  <a:pt x="164" y="60"/>
                </a:cubicBezTo>
                <a:cubicBezTo>
                  <a:pt x="172" y="58"/>
                  <a:pt x="180" y="56"/>
                  <a:pt x="187" y="55"/>
                </a:cubicBezTo>
                <a:cubicBezTo>
                  <a:pt x="194" y="53"/>
                  <a:pt x="201" y="52"/>
                  <a:pt x="208" y="50"/>
                </a:cubicBezTo>
                <a:cubicBezTo>
                  <a:pt x="207" y="52"/>
                  <a:pt x="205" y="54"/>
                  <a:pt x="204" y="55"/>
                </a:cubicBezTo>
                <a:cubicBezTo>
                  <a:pt x="203" y="55"/>
                  <a:pt x="203" y="56"/>
                  <a:pt x="202" y="56"/>
                </a:cubicBezTo>
                <a:cubicBezTo>
                  <a:pt x="202" y="56"/>
                  <a:pt x="202" y="56"/>
                  <a:pt x="201" y="56"/>
                </a:cubicBezTo>
                <a:cubicBezTo>
                  <a:pt x="173" y="62"/>
                  <a:pt x="144" y="67"/>
                  <a:pt x="115" y="73"/>
                </a:cubicBezTo>
                <a:cubicBezTo>
                  <a:pt x="85" y="79"/>
                  <a:pt x="56" y="88"/>
                  <a:pt x="27" y="95"/>
                </a:cubicBezTo>
                <a:cubicBezTo>
                  <a:pt x="28" y="95"/>
                  <a:pt x="29" y="94"/>
                  <a:pt x="30" y="93"/>
                </a:cubicBezTo>
                <a:close/>
                <a:moveTo>
                  <a:pt x="115" y="2"/>
                </a:moveTo>
                <a:cubicBezTo>
                  <a:pt x="116" y="3"/>
                  <a:pt x="118" y="3"/>
                  <a:pt x="119" y="4"/>
                </a:cubicBezTo>
                <a:cubicBezTo>
                  <a:pt x="117" y="4"/>
                  <a:pt x="114" y="5"/>
                  <a:pt x="112" y="5"/>
                </a:cubicBezTo>
                <a:cubicBezTo>
                  <a:pt x="113" y="4"/>
                  <a:pt x="114" y="3"/>
                  <a:pt x="115" y="2"/>
                </a:cubicBezTo>
                <a:close/>
                <a:moveTo>
                  <a:pt x="124" y="6"/>
                </a:moveTo>
                <a:cubicBezTo>
                  <a:pt x="121" y="6"/>
                  <a:pt x="118" y="7"/>
                  <a:pt x="115" y="8"/>
                </a:cubicBezTo>
                <a:cubicBezTo>
                  <a:pt x="114" y="8"/>
                  <a:pt x="112" y="9"/>
                  <a:pt x="110" y="9"/>
                </a:cubicBezTo>
                <a:cubicBezTo>
                  <a:pt x="110" y="10"/>
                  <a:pt x="110" y="10"/>
                  <a:pt x="109" y="10"/>
                </a:cubicBezTo>
                <a:cubicBezTo>
                  <a:pt x="111" y="9"/>
                  <a:pt x="112" y="8"/>
                  <a:pt x="113" y="8"/>
                </a:cubicBezTo>
                <a:cubicBezTo>
                  <a:pt x="116" y="7"/>
                  <a:pt x="119" y="6"/>
                  <a:pt x="121" y="5"/>
                </a:cubicBezTo>
                <a:cubicBezTo>
                  <a:pt x="122" y="5"/>
                  <a:pt x="123" y="5"/>
                  <a:pt x="124" y="6"/>
                </a:cubicBezTo>
                <a:close/>
                <a:moveTo>
                  <a:pt x="129" y="8"/>
                </a:moveTo>
                <a:cubicBezTo>
                  <a:pt x="126" y="8"/>
                  <a:pt x="122" y="10"/>
                  <a:pt x="118" y="11"/>
                </a:cubicBezTo>
                <a:cubicBezTo>
                  <a:pt x="113" y="12"/>
                  <a:pt x="108" y="13"/>
                  <a:pt x="102" y="15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4" y="13"/>
                  <a:pt x="106" y="13"/>
                  <a:pt x="107" y="12"/>
                </a:cubicBezTo>
                <a:cubicBezTo>
                  <a:pt x="109" y="12"/>
                  <a:pt x="112" y="11"/>
                  <a:pt x="114" y="11"/>
                </a:cubicBezTo>
                <a:cubicBezTo>
                  <a:pt x="118" y="10"/>
                  <a:pt x="122" y="9"/>
                  <a:pt x="126" y="6"/>
                </a:cubicBezTo>
                <a:cubicBezTo>
                  <a:pt x="127" y="7"/>
                  <a:pt x="128" y="7"/>
                  <a:pt x="129" y="8"/>
                </a:cubicBezTo>
                <a:close/>
                <a:moveTo>
                  <a:pt x="136" y="10"/>
                </a:moveTo>
                <a:cubicBezTo>
                  <a:pt x="130" y="11"/>
                  <a:pt x="123" y="12"/>
                  <a:pt x="117" y="14"/>
                </a:cubicBezTo>
                <a:cubicBezTo>
                  <a:pt x="111" y="15"/>
                  <a:pt x="103" y="17"/>
                  <a:pt x="98" y="19"/>
                </a:cubicBezTo>
                <a:cubicBezTo>
                  <a:pt x="104" y="17"/>
                  <a:pt x="110" y="15"/>
                  <a:pt x="116" y="13"/>
                </a:cubicBezTo>
                <a:cubicBezTo>
                  <a:pt x="121" y="12"/>
                  <a:pt x="126" y="11"/>
                  <a:pt x="131" y="8"/>
                </a:cubicBezTo>
                <a:cubicBezTo>
                  <a:pt x="131" y="8"/>
                  <a:pt x="131" y="8"/>
                  <a:pt x="131" y="8"/>
                </a:cubicBezTo>
                <a:cubicBezTo>
                  <a:pt x="132" y="9"/>
                  <a:pt x="134" y="10"/>
                  <a:pt x="136" y="10"/>
                </a:cubicBezTo>
                <a:close/>
                <a:moveTo>
                  <a:pt x="140" y="12"/>
                </a:moveTo>
                <a:cubicBezTo>
                  <a:pt x="138" y="12"/>
                  <a:pt x="135" y="13"/>
                  <a:pt x="133" y="14"/>
                </a:cubicBezTo>
                <a:cubicBezTo>
                  <a:pt x="129" y="14"/>
                  <a:pt x="125" y="15"/>
                  <a:pt x="122" y="16"/>
                </a:cubicBezTo>
                <a:cubicBezTo>
                  <a:pt x="113" y="18"/>
                  <a:pt x="105" y="21"/>
                  <a:pt x="97" y="24"/>
                </a:cubicBezTo>
                <a:cubicBezTo>
                  <a:pt x="96" y="24"/>
                  <a:pt x="94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4" y="24"/>
                  <a:pt x="96" y="24"/>
                  <a:pt x="97" y="23"/>
                </a:cubicBezTo>
                <a:cubicBezTo>
                  <a:pt x="102" y="22"/>
                  <a:pt x="107" y="20"/>
                  <a:pt x="112" y="19"/>
                </a:cubicBezTo>
                <a:cubicBezTo>
                  <a:pt x="120" y="16"/>
                  <a:pt x="129" y="14"/>
                  <a:pt x="137" y="11"/>
                </a:cubicBezTo>
                <a:cubicBezTo>
                  <a:pt x="137" y="11"/>
                  <a:pt x="137" y="11"/>
                  <a:pt x="137" y="11"/>
                </a:cubicBezTo>
                <a:cubicBezTo>
                  <a:pt x="138" y="11"/>
                  <a:pt x="139" y="12"/>
                  <a:pt x="140" y="12"/>
                </a:cubicBezTo>
                <a:close/>
                <a:moveTo>
                  <a:pt x="151" y="17"/>
                </a:moveTo>
                <a:cubicBezTo>
                  <a:pt x="143" y="19"/>
                  <a:pt x="134" y="20"/>
                  <a:pt x="126" y="22"/>
                </a:cubicBezTo>
                <a:cubicBezTo>
                  <a:pt x="133" y="20"/>
                  <a:pt x="140" y="18"/>
                  <a:pt x="147" y="15"/>
                </a:cubicBezTo>
                <a:cubicBezTo>
                  <a:pt x="148" y="16"/>
                  <a:pt x="150" y="16"/>
                  <a:pt x="151" y="17"/>
                </a:cubicBezTo>
                <a:close/>
                <a:moveTo>
                  <a:pt x="158" y="20"/>
                </a:moveTo>
                <a:cubicBezTo>
                  <a:pt x="152" y="22"/>
                  <a:pt x="146" y="23"/>
                  <a:pt x="140" y="25"/>
                </a:cubicBezTo>
                <a:cubicBezTo>
                  <a:pt x="132" y="26"/>
                  <a:pt x="125" y="29"/>
                  <a:pt x="118" y="30"/>
                </a:cubicBezTo>
                <a:cubicBezTo>
                  <a:pt x="110" y="32"/>
                  <a:pt x="103" y="34"/>
                  <a:pt x="96" y="36"/>
                </a:cubicBezTo>
                <a:cubicBezTo>
                  <a:pt x="93" y="37"/>
                  <a:pt x="90" y="38"/>
                  <a:pt x="86" y="39"/>
                </a:cubicBezTo>
                <a:cubicBezTo>
                  <a:pt x="84" y="39"/>
                  <a:pt x="80" y="40"/>
                  <a:pt x="78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83" y="37"/>
                  <a:pt x="89" y="36"/>
                  <a:pt x="94" y="34"/>
                </a:cubicBezTo>
                <a:cubicBezTo>
                  <a:pt x="101" y="32"/>
                  <a:pt x="108" y="30"/>
                  <a:pt x="115" y="29"/>
                </a:cubicBezTo>
                <a:cubicBezTo>
                  <a:pt x="121" y="27"/>
                  <a:pt x="128" y="25"/>
                  <a:pt x="135" y="23"/>
                </a:cubicBezTo>
                <a:cubicBezTo>
                  <a:pt x="141" y="21"/>
                  <a:pt x="147" y="20"/>
                  <a:pt x="152" y="17"/>
                </a:cubicBezTo>
                <a:cubicBezTo>
                  <a:pt x="154" y="18"/>
                  <a:pt x="156" y="19"/>
                  <a:pt x="158" y="20"/>
                </a:cubicBezTo>
                <a:close/>
                <a:moveTo>
                  <a:pt x="83" y="35"/>
                </a:moveTo>
                <a:cubicBezTo>
                  <a:pt x="87" y="33"/>
                  <a:pt x="92" y="32"/>
                  <a:pt x="97" y="31"/>
                </a:cubicBezTo>
                <a:cubicBezTo>
                  <a:pt x="103" y="29"/>
                  <a:pt x="108" y="27"/>
                  <a:pt x="114" y="25"/>
                </a:cubicBezTo>
                <a:cubicBezTo>
                  <a:pt x="115" y="25"/>
                  <a:pt x="116" y="25"/>
                  <a:pt x="118" y="25"/>
                </a:cubicBezTo>
                <a:cubicBezTo>
                  <a:pt x="117" y="25"/>
                  <a:pt x="116" y="25"/>
                  <a:pt x="115" y="25"/>
                </a:cubicBezTo>
                <a:cubicBezTo>
                  <a:pt x="109" y="27"/>
                  <a:pt x="103" y="29"/>
                  <a:pt x="97" y="31"/>
                </a:cubicBezTo>
                <a:cubicBezTo>
                  <a:pt x="95" y="32"/>
                  <a:pt x="92" y="33"/>
                  <a:pt x="89" y="34"/>
                </a:cubicBezTo>
                <a:cubicBezTo>
                  <a:pt x="87" y="34"/>
                  <a:pt x="86" y="35"/>
                  <a:pt x="84" y="35"/>
                </a:cubicBezTo>
                <a:cubicBezTo>
                  <a:pt x="84" y="35"/>
                  <a:pt x="83" y="36"/>
                  <a:pt x="82" y="36"/>
                </a:cubicBezTo>
                <a:cubicBezTo>
                  <a:pt x="82" y="36"/>
                  <a:pt x="83" y="35"/>
                  <a:pt x="83" y="35"/>
                </a:cubicBezTo>
                <a:close/>
                <a:moveTo>
                  <a:pt x="117" y="26"/>
                </a:moveTo>
                <a:cubicBezTo>
                  <a:pt x="123" y="24"/>
                  <a:pt x="130" y="22"/>
                  <a:pt x="136" y="21"/>
                </a:cubicBezTo>
                <a:cubicBezTo>
                  <a:pt x="140" y="20"/>
                  <a:pt x="144" y="19"/>
                  <a:pt x="147" y="18"/>
                </a:cubicBezTo>
                <a:cubicBezTo>
                  <a:pt x="149" y="18"/>
                  <a:pt x="150" y="18"/>
                  <a:pt x="151" y="17"/>
                </a:cubicBezTo>
                <a:cubicBezTo>
                  <a:pt x="149" y="18"/>
                  <a:pt x="148" y="19"/>
                  <a:pt x="146" y="19"/>
                </a:cubicBezTo>
                <a:cubicBezTo>
                  <a:pt x="133" y="24"/>
                  <a:pt x="120" y="26"/>
                  <a:pt x="107" y="30"/>
                </a:cubicBezTo>
                <a:cubicBezTo>
                  <a:pt x="103" y="31"/>
                  <a:pt x="99" y="32"/>
                  <a:pt x="95" y="33"/>
                </a:cubicBezTo>
                <a:cubicBezTo>
                  <a:pt x="102" y="31"/>
                  <a:pt x="110" y="28"/>
                  <a:pt x="117" y="26"/>
                </a:cubicBezTo>
                <a:close/>
                <a:moveTo>
                  <a:pt x="141" y="13"/>
                </a:moveTo>
                <a:cubicBezTo>
                  <a:pt x="143" y="13"/>
                  <a:pt x="144" y="14"/>
                  <a:pt x="145" y="14"/>
                </a:cubicBezTo>
                <a:cubicBezTo>
                  <a:pt x="136" y="17"/>
                  <a:pt x="127" y="19"/>
                  <a:pt x="118" y="21"/>
                </a:cubicBezTo>
                <a:cubicBezTo>
                  <a:pt x="109" y="23"/>
                  <a:pt x="100" y="26"/>
                  <a:pt x="91" y="29"/>
                </a:cubicBezTo>
                <a:cubicBezTo>
                  <a:pt x="90" y="29"/>
                  <a:pt x="89" y="29"/>
                  <a:pt x="88" y="30"/>
                </a:cubicBezTo>
                <a:cubicBezTo>
                  <a:pt x="90" y="29"/>
                  <a:pt x="91" y="28"/>
                  <a:pt x="93" y="27"/>
                </a:cubicBezTo>
                <a:cubicBezTo>
                  <a:pt x="95" y="27"/>
                  <a:pt x="97" y="26"/>
                  <a:pt x="99" y="25"/>
                </a:cubicBezTo>
                <a:cubicBezTo>
                  <a:pt x="105" y="23"/>
                  <a:pt x="110" y="22"/>
                  <a:pt x="115" y="21"/>
                </a:cubicBezTo>
                <a:cubicBezTo>
                  <a:pt x="124" y="18"/>
                  <a:pt x="133" y="17"/>
                  <a:pt x="141" y="13"/>
                </a:cubicBezTo>
                <a:cubicBezTo>
                  <a:pt x="141" y="13"/>
                  <a:pt x="141" y="13"/>
                  <a:pt x="141" y="13"/>
                </a:cubicBezTo>
                <a:close/>
                <a:moveTo>
                  <a:pt x="110" y="7"/>
                </a:moveTo>
                <a:cubicBezTo>
                  <a:pt x="112" y="6"/>
                  <a:pt x="113" y="6"/>
                  <a:pt x="115" y="5"/>
                </a:cubicBezTo>
                <a:cubicBezTo>
                  <a:pt x="117" y="5"/>
                  <a:pt x="118" y="5"/>
                  <a:pt x="120" y="4"/>
                </a:cubicBezTo>
                <a:cubicBezTo>
                  <a:pt x="122" y="4"/>
                  <a:pt x="116" y="6"/>
                  <a:pt x="116" y="6"/>
                </a:cubicBezTo>
                <a:cubicBezTo>
                  <a:pt x="113" y="7"/>
                  <a:pt x="110" y="9"/>
                  <a:pt x="107" y="10"/>
                </a:cubicBezTo>
                <a:cubicBezTo>
                  <a:pt x="108" y="9"/>
                  <a:pt x="109" y="8"/>
                  <a:pt x="110" y="7"/>
                </a:cubicBezTo>
                <a:close/>
                <a:moveTo>
                  <a:pt x="105" y="12"/>
                </a:moveTo>
                <a:cubicBezTo>
                  <a:pt x="109" y="11"/>
                  <a:pt x="113" y="9"/>
                  <a:pt x="117" y="8"/>
                </a:cubicBezTo>
                <a:cubicBezTo>
                  <a:pt x="119" y="8"/>
                  <a:pt x="122" y="7"/>
                  <a:pt x="124" y="7"/>
                </a:cubicBezTo>
                <a:cubicBezTo>
                  <a:pt x="124" y="7"/>
                  <a:pt x="123" y="7"/>
                  <a:pt x="123" y="7"/>
                </a:cubicBezTo>
                <a:cubicBezTo>
                  <a:pt x="122" y="8"/>
                  <a:pt x="121" y="8"/>
                  <a:pt x="119" y="9"/>
                </a:cubicBezTo>
                <a:cubicBezTo>
                  <a:pt x="114" y="10"/>
                  <a:pt x="109" y="11"/>
                  <a:pt x="104" y="13"/>
                </a:cubicBezTo>
                <a:cubicBezTo>
                  <a:pt x="105" y="12"/>
                  <a:pt x="105" y="12"/>
                  <a:pt x="105" y="12"/>
                </a:cubicBezTo>
                <a:close/>
                <a:moveTo>
                  <a:pt x="102" y="15"/>
                </a:moveTo>
                <a:cubicBezTo>
                  <a:pt x="106" y="15"/>
                  <a:pt x="110" y="13"/>
                  <a:pt x="114" y="13"/>
                </a:cubicBezTo>
                <a:cubicBezTo>
                  <a:pt x="116" y="12"/>
                  <a:pt x="119" y="11"/>
                  <a:pt x="121" y="11"/>
                </a:cubicBezTo>
                <a:cubicBezTo>
                  <a:pt x="123" y="10"/>
                  <a:pt x="125" y="10"/>
                  <a:pt x="126" y="9"/>
                </a:cubicBezTo>
                <a:cubicBezTo>
                  <a:pt x="127" y="9"/>
                  <a:pt x="131" y="7"/>
                  <a:pt x="128" y="9"/>
                </a:cubicBezTo>
                <a:cubicBezTo>
                  <a:pt x="123" y="12"/>
                  <a:pt x="117" y="12"/>
                  <a:pt x="112" y="14"/>
                </a:cubicBezTo>
                <a:cubicBezTo>
                  <a:pt x="107" y="15"/>
                  <a:pt x="103" y="16"/>
                  <a:pt x="99" y="18"/>
                </a:cubicBezTo>
                <a:cubicBezTo>
                  <a:pt x="100" y="17"/>
                  <a:pt x="101" y="16"/>
                  <a:pt x="102" y="15"/>
                </a:cubicBezTo>
                <a:close/>
                <a:moveTo>
                  <a:pt x="97" y="20"/>
                </a:moveTo>
                <a:cubicBezTo>
                  <a:pt x="104" y="18"/>
                  <a:pt x="111" y="16"/>
                  <a:pt x="117" y="14"/>
                </a:cubicBezTo>
                <a:cubicBezTo>
                  <a:pt x="121" y="14"/>
                  <a:pt x="124" y="13"/>
                  <a:pt x="128" y="12"/>
                </a:cubicBezTo>
                <a:cubicBezTo>
                  <a:pt x="130" y="12"/>
                  <a:pt x="131" y="12"/>
                  <a:pt x="133" y="12"/>
                </a:cubicBezTo>
                <a:cubicBezTo>
                  <a:pt x="120" y="16"/>
                  <a:pt x="106" y="19"/>
                  <a:pt x="94" y="24"/>
                </a:cubicBezTo>
                <a:cubicBezTo>
                  <a:pt x="95" y="22"/>
                  <a:pt x="96" y="21"/>
                  <a:pt x="97" y="20"/>
                </a:cubicBezTo>
                <a:close/>
                <a:moveTo>
                  <a:pt x="92" y="25"/>
                </a:moveTo>
                <a:cubicBezTo>
                  <a:pt x="100" y="24"/>
                  <a:pt x="108" y="21"/>
                  <a:pt x="115" y="19"/>
                </a:cubicBezTo>
                <a:cubicBezTo>
                  <a:pt x="119" y="17"/>
                  <a:pt x="124" y="16"/>
                  <a:pt x="128" y="15"/>
                </a:cubicBezTo>
                <a:cubicBezTo>
                  <a:pt x="132" y="15"/>
                  <a:pt x="136" y="14"/>
                  <a:pt x="140" y="13"/>
                </a:cubicBezTo>
                <a:cubicBezTo>
                  <a:pt x="135" y="15"/>
                  <a:pt x="130" y="16"/>
                  <a:pt x="126" y="17"/>
                </a:cubicBezTo>
                <a:cubicBezTo>
                  <a:pt x="121" y="18"/>
                  <a:pt x="116" y="20"/>
                  <a:pt x="111" y="21"/>
                </a:cubicBezTo>
                <a:cubicBezTo>
                  <a:pt x="104" y="23"/>
                  <a:pt x="96" y="25"/>
                  <a:pt x="89" y="28"/>
                </a:cubicBezTo>
                <a:cubicBezTo>
                  <a:pt x="90" y="27"/>
                  <a:pt x="91" y="26"/>
                  <a:pt x="92" y="25"/>
                </a:cubicBezTo>
                <a:close/>
                <a:moveTo>
                  <a:pt x="87" y="30"/>
                </a:moveTo>
                <a:cubicBezTo>
                  <a:pt x="92" y="30"/>
                  <a:pt x="96" y="28"/>
                  <a:pt x="100" y="26"/>
                </a:cubicBezTo>
                <a:cubicBezTo>
                  <a:pt x="105" y="24"/>
                  <a:pt x="111" y="23"/>
                  <a:pt x="116" y="22"/>
                </a:cubicBezTo>
                <a:cubicBezTo>
                  <a:pt x="122" y="20"/>
                  <a:pt x="128" y="19"/>
                  <a:pt x="134" y="18"/>
                </a:cubicBezTo>
                <a:cubicBezTo>
                  <a:pt x="137" y="17"/>
                  <a:pt x="140" y="16"/>
                  <a:pt x="144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2" y="16"/>
                  <a:pt x="141" y="17"/>
                  <a:pt x="140" y="17"/>
                </a:cubicBezTo>
                <a:cubicBezTo>
                  <a:pt x="129" y="21"/>
                  <a:pt x="118" y="23"/>
                  <a:pt x="108" y="27"/>
                </a:cubicBezTo>
                <a:cubicBezTo>
                  <a:pt x="102" y="28"/>
                  <a:pt x="97" y="30"/>
                  <a:pt x="92" y="32"/>
                </a:cubicBezTo>
                <a:cubicBezTo>
                  <a:pt x="89" y="32"/>
                  <a:pt x="87" y="33"/>
                  <a:pt x="84" y="34"/>
                </a:cubicBezTo>
                <a:cubicBezTo>
                  <a:pt x="85" y="33"/>
                  <a:pt x="86" y="32"/>
                  <a:pt x="87" y="30"/>
                </a:cubicBezTo>
                <a:close/>
                <a:moveTo>
                  <a:pt x="81" y="37"/>
                </a:moveTo>
                <a:cubicBezTo>
                  <a:pt x="84" y="36"/>
                  <a:pt x="86" y="36"/>
                  <a:pt x="88" y="35"/>
                </a:cubicBezTo>
                <a:cubicBezTo>
                  <a:pt x="85" y="36"/>
                  <a:pt x="82" y="37"/>
                  <a:pt x="80" y="39"/>
                </a:cubicBezTo>
                <a:cubicBezTo>
                  <a:pt x="80" y="38"/>
                  <a:pt x="81" y="37"/>
                  <a:pt x="81" y="37"/>
                </a:cubicBezTo>
                <a:close/>
                <a:moveTo>
                  <a:pt x="77" y="42"/>
                </a:moveTo>
                <a:cubicBezTo>
                  <a:pt x="91" y="39"/>
                  <a:pt x="104" y="35"/>
                  <a:pt x="118" y="31"/>
                </a:cubicBezTo>
                <a:cubicBezTo>
                  <a:pt x="125" y="29"/>
                  <a:pt x="131" y="27"/>
                  <a:pt x="138" y="26"/>
                </a:cubicBezTo>
                <a:cubicBezTo>
                  <a:pt x="145" y="24"/>
                  <a:pt x="152" y="23"/>
                  <a:pt x="159" y="20"/>
                </a:cubicBezTo>
                <a:cubicBezTo>
                  <a:pt x="161" y="21"/>
                  <a:pt x="163" y="22"/>
                  <a:pt x="165" y="23"/>
                </a:cubicBezTo>
                <a:cubicBezTo>
                  <a:pt x="158" y="23"/>
                  <a:pt x="152" y="26"/>
                  <a:pt x="146" y="27"/>
                </a:cubicBezTo>
                <a:cubicBezTo>
                  <a:pt x="137" y="30"/>
                  <a:pt x="129" y="32"/>
                  <a:pt x="121" y="34"/>
                </a:cubicBezTo>
                <a:cubicBezTo>
                  <a:pt x="112" y="36"/>
                  <a:pt x="104" y="39"/>
                  <a:pt x="96" y="41"/>
                </a:cubicBezTo>
                <a:cubicBezTo>
                  <a:pt x="88" y="42"/>
                  <a:pt x="81" y="44"/>
                  <a:pt x="73" y="46"/>
                </a:cubicBezTo>
                <a:cubicBezTo>
                  <a:pt x="74" y="44"/>
                  <a:pt x="76" y="43"/>
                  <a:pt x="77" y="42"/>
                </a:cubicBezTo>
                <a:close/>
                <a:moveTo>
                  <a:pt x="180" y="30"/>
                </a:moveTo>
                <a:cubicBezTo>
                  <a:pt x="180" y="30"/>
                  <a:pt x="180" y="30"/>
                  <a:pt x="180" y="30"/>
                </a:cubicBezTo>
                <a:cubicBezTo>
                  <a:pt x="170" y="32"/>
                  <a:pt x="161" y="34"/>
                  <a:pt x="151" y="37"/>
                </a:cubicBezTo>
                <a:cubicBezTo>
                  <a:pt x="141" y="39"/>
                  <a:pt x="131" y="41"/>
                  <a:pt x="120" y="44"/>
                </a:cubicBezTo>
                <a:cubicBezTo>
                  <a:pt x="101" y="48"/>
                  <a:pt x="81" y="54"/>
                  <a:pt x="62" y="60"/>
                </a:cubicBezTo>
                <a:cubicBezTo>
                  <a:pt x="61" y="60"/>
                  <a:pt x="60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2" y="59"/>
                  <a:pt x="64" y="58"/>
                  <a:pt x="66" y="57"/>
                </a:cubicBezTo>
                <a:cubicBezTo>
                  <a:pt x="71" y="55"/>
                  <a:pt x="76" y="54"/>
                  <a:pt x="81" y="53"/>
                </a:cubicBezTo>
                <a:cubicBezTo>
                  <a:pt x="91" y="49"/>
                  <a:pt x="101" y="46"/>
                  <a:pt x="112" y="43"/>
                </a:cubicBezTo>
                <a:cubicBezTo>
                  <a:pt x="122" y="40"/>
                  <a:pt x="132" y="37"/>
                  <a:pt x="142" y="35"/>
                </a:cubicBezTo>
                <a:cubicBezTo>
                  <a:pt x="152" y="32"/>
                  <a:pt x="162" y="30"/>
                  <a:pt x="172" y="26"/>
                </a:cubicBezTo>
                <a:cubicBezTo>
                  <a:pt x="175" y="27"/>
                  <a:pt x="177" y="28"/>
                  <a:pt x="180" y="30"/>
                </a:cubicBezTo>
                <a:close/>
                <a:moveTo>
                  <a:pt x="46" y="75"/>
                </a:moveTo>
                <a:cubicBezTo>
                  <a:pt x="46" y="75"/>
                  <a:pt x="46" y="75"/>
                  <a:pt x="46" y="75"/>
                </a:cubicBezTo>
                <a:cubicBezTo>
                  <a:pt x="46" y="75"/>
                  <a:pt x="46" y="75"/>
                  <a:pt x="46" y="75"/>
                </a:cubicBezTo>
                <a:cubicBezTo>
                  <a:pt x="46" y="75"/>
                  <a:pt x="46" y="75"/>
                  <a:pt x="46" y="75"/>
                </a:cubicBezTo>
                <a:close/>
                <a:moveTo>
                  <a:pt x="186" y="33"/>
                </a:moveTo>
                <a:cubicBezTo>
                  <a:pt x="186" y="33"/>
                  <a:pt x="186" y="33"/>
                  <a:pt x="186" y="33"/>
                </a:cubicBezTo>
                <a:cubicBezTo>
                  <a:pt x="187" y="33"/>
                  <a:pt x="188" y="33"/>
                  <a:pt x="189" y="34"/>
                </a:cubicBezTo>
                <a:cubicBezTo>
                  <a:pt x="165" y="40"/>
                  <a:pt x="141" y="47"/>
                  <a:pt x="117" y="54"/>
                </a:cubicBezTo>
                <a:cubicBezTo>
                  <a:pt x="105" y="58"/>
                  <a:pt x="92" y="62"/>
                  <a:pt x="80" y="66"/>
                </a:cubicBezTo>
                <a:cubicBezTo>
                  <a:pt x="71" y="69"/>
                  <a:pt x="61" y="71"/>
                  <a:pt x="52" y="73"/>
                </a:cubicBezTo>
                <a:cubicBezTo>
                  <a:pt x="54" y="72"/>
                  <a:pt x="57" y="72"/>
                  <a:pt x="59" y="71"/>
                </a:cubicBezTo>
                <a:cubicBezTo>
                  <a:pt x="66" y="68"/>
                  <a:pt x="72" y="66"/>
                  <a:pt x="79" y="63"/>
                </a:cubicBezTo>
                <a:cubicBezTo>
                  <a:pt x="91" y="59"/>
                  <a:pt x="103" y="56"/>
                  <a:pt x="115" y="52"/>
                </a:cubicBezTo>
                <a:cubicBezTo>
                  <a:pt x="128" y="48"/>
                  <a:pt x="140" y="45"/>
                  <a:pt x="153" y="42"/>
                </a:cubicBezTo>
                <a:cubicBezTo>
                  <a:pt x="164" y="39"/>
                  <a:pt x="176" y="37"/>
                  <a:pt x="186" y="33"/>
                </a:cubicBezTo>
                <a:close/>
                <a:moveTo>
                  <a:pt x="121" y="48"/>
                </a:moveTo>
                <a:cubicBezTo>
                  <a:pt x="109" y="51"/>
                  <a:pt x="98" y="55"/>
                  <a:pt x="86" y="58"/>
                </a:cubicBezTo>
                <a:cubicBezTo>
                  <a:pt x="75" y="61"/>
                  <a:pt x="64" y="65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4" y="67"/>
                  <a:pt x="54" y="67"/>
                </a:cubicBezTo>
                <a:cubicBezTo>
                  <a:pt x="55" y="66"/>
                  <a:pt x="55" y="66"/>
                  <a:pt x="55" y="66"/>
                </a:cubicBezTo>
                <a:cubicBezTo>
                  <a:pt x="58" y="65"/>
                  <a:pt x="60" y="65"/>
                  <a:pt x="63" y="64"/>
                </a:cubicBezTo>
                <a:cubicBezTo>
                  <a:pt x="69" y="63"/>
                  <a:pt x="74" y="61"/>
                  <a:pt x="80" y="59"/>
                </a:cubicBezTo>
                <a:cubicBezTo>
                  <a:pt x="91" y="55"/>
                  <a:pt x="102" y="52"/>
                  <a:pt x="114" y="48"/>
                </a:cubicBezTo>
                <a:cubicBezTo>
                  <a:pt x="125" y="45"/>
                  <a:pt x="136" y="42"/>
                  <a:pt x="147" y="39"/>
                </a:cubicBezTo>
                <a:cubicBezTo>
                  <a:pt x="158" y="36"/>
                  <a:pt x="170" y="34"/>
                  <a:pt x="180" y="30"/>
                </a:cubicBezTo>
                <a:cubicBezTo>
                  <a:pt x="181" y="30"/>
                  <a:pt x="180" y="30"/>
                  <a:pt x="180" y="30"/>
                </a:cubicBezTo>
                <a:cubicBezTo>
                  <a:pt x="182" y="31"/>
                  <a:pt x="184" y="31"/>
                  <a:pt x="186" y="32"/>
                </a:cubicBezTo>
                <a:cubicBezTo>
                  <a:pt x="164" y="37"/>
                  <a:pt x="142" y="42"/>
                  <a:pt x="121" y="48"/>
                </a:cubicBezTo>
                <a:close/>
                <a:moveTo>
                  <a:pt x="116" y="40"/>
                </a:moveTo>
                <a:cubicBezTo>
                  <a:pt x="107" y="42"/>
                  <a:pt x="98" y="45"/>
                  <a:pt x="89" y="48"/>
                </a:cubicBezTo>
                <a:cubicBezTo>
                  <a:pt x="85" y="49"/>
                  <a:pt x="80" y="51"/>
                  <a:pt x="76" y="52"/>
                </a:cubicBezTo>
                <a:cubicBezTo>
                  <a:pt x="73" y="52"/>
                  <a:pt x="71" y="53"/>
                  <a:pt x="69" y="53"/>
                </a:cubicBezTo>
                <a:cubicBezTo>
                  <a:pt x="68" y="54"/>
                  <a:pt x="66" y="54"/>
                  <a:pt x="66" y="54"/>
                </a:cubicBezTo>
                <a:cubicBezTo>
                  <a:pt x="66" y="53"/>
                  <a:pt x="67" y="53"/>
                  <a:pt x="67" y="53"/>
                </a:cubicBezTo>
                <a:cubicBezTo>
                  <a:pt x="70" y="51"/>
                  <a:pt x="73" y="51"/>
                  <a:pt x="76" y="50"/>
                </a:cubicBezTo>
                <a:cubicBezTo>
                  <a:pt x="80" y="49"/>
                  <a:pt x="85" y="48"/>
                  <a:pt x="90" y="46"/>
                </a:cubicBezTo>
                <a:cubicBezTo>
                  <a:pt x="99" y="44"/>
                  <a:pt x="108" y="42"/>
                  <a:pt x="118" y="39"/>
                </a:cubicBezTo>
                <a:cubicBezTo>
                  <a:pt x="126" y="36"/>
                  <a:pt x="135" y="33"/>
                  <a:pt x="144" y="31"/>
                </a:cubicBezTo>
                <a:cubicBezTo>
                  <a:pt x="151" y="29"/>
                  <a:pt x="159" y="27"/>
                  <a:pt x="165" y="24"/>
                </a:cubicBezTo>
                <a:cubicBezTo>
                  <a:pt x="166" y="24"/>
                  <a:pt x="166" y="23"/>
                  <a:pt x="166" y="23"/>
                </a:cubicBezTo>
                <a:cubicBezTo>
                  <a:pt x="167" y="24"/>
                  <a:pt x="169" y="25"/>
                  <a:pt x="171" y="25"/>
                </a:cubicBezTo>
                <a:cubicBezTo>
                  <a:pt x="152" y="30"/>
                  <a:pt x="134" y="34"/>
                  <a:pt x="116" y="40"/>
                </a:cubicBezTo>
                <a:close/>
                <a:moveTo>
                  <a:pt x="72" y="47"/>
                </a:moveTo>
                <a:cubicBezTo>
                  <a:pt x="80" y="45"/>
                  <a:pt x="88" y="43"/>
                  <a:pt x="96" y="41"/>
                </a:cubicBezTo>
                <a:cubicBezTo>
                  <a:pt x="105" y="39"/>
                  <a:pt x="114" y="36"/>
                  <a:pt x="123" y="34"/>
                </a:cubicBezTo>
                <a:cubicBezTo>
                  <a:pt x="131" y="32"/>
                  <a:pt x="139" y="30"/>
                  <a:pt x="148" y="28"/>
                </a:cubicBezTo>
                <a:cubicBezTo>
                  <a:pt x="151" y="27"/>
                  <a:pt x="155" y="25"/>
                  <a:pt x="158" y="24"/>
                </a:cubicBezTo>
                <a:cubicBezTo>
                  <a:pt x="160" y="24"/>
                  <a:pt x="163" y="24"/>
                  <a:pt x="164" y="24"/>
                </a:cubicBezTo>
                <a:cubicBezTo>
                  <a:pt x="162" y="25"/>
                  <a:pt x="159" y="26"/>
                  <a:pt x="157" y="26"/>
                </a:cubicBezTo>
                <a:cubicBezTo>
                  <a:pt x="150" y="29"/>
                  <a:pt x="142" y="30"/>
                  <a:pt x="135" y="32"/>
                </a:cubicBezTo>
                <a:cubicBezTo>
                  <a:pt x="126" y="35"/>
                  <a:pt x="118" y="38"/>
                  <a:pt x="109" y="41"/>
                </a:cubicBezTo>
                <a:cubicBezTo>
                  <a:pt x="100" y="43"/>
                  <a:pt x="91" y="45"/>
                  <a:pt x="83" y="48"/>
                </a:cubicBezTo>
                <a:cubicBezTo>
                  <a:pt x="78" y="49"/>
                  <a:pt x="73" y="50"/>
                  <a:pt x="68" y="51"/>
                </a:cubicBezTo>
                <a:cubicBezTo>
                  <a:pt x="69" y="50"/>
                  <a:pt x="71" y="48"/>
                  <a:pt x="72" y="47"/>
                </a:cubicBezTo>
                <a:close/>
                <a:moveTo>
                  <a:pt x="65" y="54"/>
                </a:moveTo>
                <a:cubicBezTo>
                  <a:pt x="72" y="55"/>
                  <a:pt x="79" y="52"/>
                  <a:pt x="84" y="50"/>
                </a:cubicBezTo>
                <a:cubicBezTo>
                  <a:pt x="95" y="47"/>
                  <a:pt x="104" y="44"/>
                  <a:pt x="114" y="41"/>
                </a:cubicBezTo>
                <a:cubicBezTo>
                  <a:pt x="124" y="38"/>
                  <a:pt x="133" y="36"/>
                  <a:pt x="143" y="33"/>
                </a:cubicBezTo>
                <a:cubicBezTo>
                  <a:pt x="148" y="32"/>
                  <a:pt x="153" y="31"/>
                  <a:pt x="157" y="30"/>
                </a:cubicBezTo>
                <a:cubicBezTo>
                  <a:pt x="160" y="29"/>
                  <a:pt x="162" y="28"/>
                  <a:pt x="165" y="28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157" y="31"/>
                  <a:pt x="149" y="32"/>
                  <a:pt x="140" y="34"/>
                </a:cubicBezTo>
                <a:cubicBezTo>
                  <a:pt x="130" y="36"/>
                  <a:pt x="120" y="40"/>
                  <a:pt x="110" y="43"/>
                </a:cubicBezTo>
                <a:cubicBezTo>
                  <a:pt x="100" y="46"/>
                  <a:pt x="90" y="49"/>
                  <a:pt x="81" y="52"/>
                </a:cubicBezTo>
                <a:cubicBezTo>
                  <a:pt x="74" y="54"/>
                  <a:pt x="67" y="56"/>
                  <a:pt x="61" y="59"/>
                </a:cubicBezTo>
                <a:cubicBezTo>
                  <a:pt x="62" y="57"/>
                  <a:pt x="64" y="56"/>
                  <a:pt x="65" y="54"/>
                </a:cubicBezTo>
                <a:close/>
                <a:moveTo>
                  <a:pt x="58" y="62"/>
                </a:moveTo>
                <a:cubicBezTo>
                  <a:pt x="68" y="59"/>
                  <a:pt x="77" y="56"/>
                  <a:pt x="87" y="53"/>
                </a:cubicBezTo>
                <a:cubicBezTo>
                  <a:pt x="98" y="50"/>
                  <a:pt x="108" y="48"/>
                  <a:pt x="119" y="45"/>
                </a:cubicBezTo>
                <a:cubicBezTo>
                  <a:pt x="130" y="42"/>
                  <a:pt x="141" y="40"/>
                  <a:pt x="151" y="37"/>
                </a:cubicBezTo>
                <a:cubicBezTo>
                  <a:pt x="157" y="36"/>
                  <a:pt x="162" y="34"/>
                  <a:pt x="167" y="33"/>
                </a:cubicBezTo>
                <a:cubicBezTo>
                  <a:pt x="169" y="33"/>
                  <a:pt x="170" y="33"/>
                  <a:pt x="171" y="33"/>
                </a:cubicBezTo>
                <a:cubicBezTo>
                  <a:pt x="151" y="39"/>
                  <a:pt x="130" y="42"/>
                  <a:pt x="110" y="49"/>
                </a:cubicBezTo>
                <a:cubicBezTo>
                  <a:pt x="99" y="52"/>
                  <a:pt x="89" y="56"/>
                  <a:pt x="78" y="59"/>
                </a:cubicBezTo>
                <a:cubicBezTo>
                  <a:pt x="73" y="60"/>
                  <a:pt x="68" y="62"/>
                  <a:pt x="63" y="63"/>
                </a:cubicBezTo>
                <a:cubicBezTo>
                  <a:pt x="60" y="64"/>
                  <a:pt x="57" y="65"/>
                  <a:pt x="55" y="66"/>
                </a:cubicBezTo>
                <a:cubicBezTo>
                  <a:pt x="56" y="64"/>
                  <a:pt x="57" y="63"/>
                  <a:pt x="58" y="62"/>
                </a:cubicBezTo>
                <a:close/>
                <a:moveTo>
                  <a:pt x="52" y="68"/>
                </a:moveTo>
                <a:cubicBezTo>
                  <a:pt x="63" y="66"/>
                  <a:pt x="74" y="62"/>
                  <a:pt x="84" y="59"/>
                </a:cubicBezTo>
                <a:cubicBezTo>
                  <a:pt x="97" y="56"/>
                  <a:pt x="109" y="52"/>
                  <a:pt x="121" y="49"/>
                </a:cubicBezTo>
                <a:cubicBezTo>
                  <a:pt x="133" y="45"/>
                  <a:pt x="145" y="42"/>
                  <a:pt x="157" y="39"/>
                </a:cubicBezTo>
                <a:cubicBezTo>
                  <a:pt x="163" y="38"/>
                  <a:pt x="169" y="37"/>
                  <a:pt x="175" y="35"/>
                </a:cubicBezTo>
                <a:cubicBezTo>
                  <a:pt x="177" y="35"/>
                  <a:pt x="179" y="34"/>
                  <a:pt x="181" y="34"/>
                </a:cubicBezTo>
                <a:cubicBezTo>
                  <a:pt x="180" y="34"/>
                  <a:pt x="180" y="34"/>
                  <a:pt x="179" y="35"/>
                </a:cubicBezTo>
                <a:cubicBezTo>
                  <a:pt x="168" y="38"/>
                  <a:pt x="156" y="40"/>
                  <a:pt x="145" y="43"/>
                </a:cubicBezTo>
                <a:cubicBezTo>
                  <a:pt x="133" y="46"/>
                  <a:pt x="122" y="49"/>
                  <a:pt x="110" y="53"/>
                </a:cubicBezTo>
                <a:cubicBezTo>
                  <a:pt x="98" y="56"/>
                  <a:pt x="86" y="60"/>
                  <a:pt x="75" y="64"/>
                </a:cubicBezTo>
                <a:cubicBezTo>
                  <a:pt x="69" y="66"/>
                  <a:pt x="63" y="69"/>
                  <a:pt x="58" y="71"/>
                </a:cubicBezTo>
                <a:cubicBezTo>
                  <a:pt x="54" y="72"/>
                  <a:pt x="50" y="73"/>
                  <a:pt x="47" y="74"/>
                </a:cubicBezTo>
                <a:cubicBezTo>
                  <a:pt x="49" y="72"/>
                  <a:pt x="50" y="70"/>
                  <a:pt x="52" y="68"/>
                </a:cubicBezTo>
                <a:close/>
                <a:moveTo>
                  <a:pt x="45" y="76"/>
                </a:moveTo>
                <a:cubicBezTo>
                  <a:pt x="56" y="73"/>
                  <a:pt x="67" y="70"/>
                  <a:pt x="78" y="67"/>
                </a:cubicBezTo>
                <a:cubicBezTo>
                  <a:pt x="91" y="63"/>
                  <a:pt x="103" y="59"/>
                  <a:pt x="116" y="55"/>
                </a:cubicBezTo>
                <a:cubicBezTo>
                  <a:pt x="140" y="48"/>
                  <a:pt x="165" y="41"/>
                  <a:pt x="190" y="34"/>
                </a:cubicBezTo>
                <a:cubicBezTo>
                  <a:pt x="192" y="35"/>
                  <a:pt x="193" y="36"/>
                  <a:pt x="195" y="36"/>
                </a:cubicBezTo>
                <a:cubicBezTo>
                  <a:pt x="168" y="42"/>
                  <a:pt x="142" y="49"/>
                  <a:pt x="117" y="57"/>
                </a:cubicBezTo>
                <a:cubicBezTo>
                  <a:pt x="104" y="61"/>
                  <a:pt x="91" y="65"/>
                  <a:pt x="78" y="68"/>
                </a:cubicBezTo>
                <a:cubicBezTo>
                  <a:pt x="66" y="72"/>
                  <a:pt x="54" y="74"/>
                  <a:pt x="43" y="79"/>
                </a:cubicBezTo>
                <a:cubicBezTo>
                  <a:pt x="43" y="78"/>
                  <a:pt x="44" y="77"/>
                  <a:pt x="45" y="76"/>
                </a:cubicBezTo>
                <a:close/>
                <a:moveTo>
                  <a:pt x="42" y="80"/>
                </a:moveTo>
                <a:cubicBezTo>
                  <a:pt x="53" y="75"/>
                  <a:pt x="65" y="73"/>
                  <a:pt x="76" y="70"/>
                </a:cubicBezTo>
                <a:cubicBezTo>
                  <a:pt x="90" y="66"/>
                  <a:pt x="103" y="62"/>
                  <a:pt x="117" y="58"/>
                </a:cubicBezTo>
                <a:cubicBezTo>
                  <a:pt x="143" y="50"/>
                  <a:pt x="169" y="43"/>
                  <a:pt x="195" y="37"/>
                </a:cubicBezTo>
                <a:cubicBezTo>
                  <a:pt x="196" y="37"/>
                  <a:pt x="196" y="37"/>
                  <a:pt x="196" y="37"/>
                </a:cubicBezTo>
                <a:cubicBezTo>
                  <a:pt x="197" y="37"/>
                  <a:pt x="198" y="38"/>
                  <a:pt x="199" y="38"/>
                </a:cubicBezTo>
                <a:cubicBezTo>
                  <a:pt x="187" y="41"/>
                  <a:pt x="175" y="43"/>
                  <a:pt x="163" y="46"/>
                </a:cubicBezTo>
                <a:cubicBezTo>
                  <a:pt x="149" y="50"/>
                  <a:pt x="135" y="54"/>
                  <a:pt x="121" y="57"/>
                </a:cubicBezTo>
                <a:cubicBezTo>
                  <a:pt x="94" y="64"/>
                  <a:pt x="67" y="73"/>
                  <a:pt x="40" y="81"/>
                </a:cubicBezTo>
                <a:cubicBezTo>
                  <a:pt x="41" y="81"/>
                  <a:pt x="41" y="80"/>
                  <a:pt x="42" y="80"/>
                </a:cubicBezTo>
                <a:close/>
                <a:moveTo>
                  <a:pt x="208" y="42"/>
                </a:moveTo>
                <a:cubicBezTo>
                  <a:pt x="180" y="47"/>
                  <a:pt x="153" y="56"/>
                  <a:pt x="125" y="62"/>
                </a:cubicBezTo>
                <a:cubicBezTo>
                  <a:pt x="98" y="69"/>
                  <a:pt x="72" y="76"/>
                  <a:pt x="45" y="83"/>
                </a:cubicBezTo>
                <a:cubicBezTo>
                  <a:pt x="47" y="83"/>
                  <a:pt x="48" y="82"/>
                  <a:pt x="50" y="82"/>
                </a:cubicBezTo>
                <a:cubicBezTo>
                  <a:pt x="57" y="80"/>
                  <a:pt x="65" y="78"/>
                  <a:pt x="72" y="75"/>
                </a:cubicBezTo>
                <a:cubicBezTo>
                  <a:pt x="86" y="71"/>
                  <a:pt x="101" y="67"/>
                  <a:pt x="116" y="62"/>
                </a:cubicBezTo>
                <a:cubicBezTo>
                  <a:pt x="130" y="58"/>
                  <a:pt x="144" y="54"/>
                  <a:pt x="159" y="50"/>
                </a:cubicBezTo>
                <a:cubicBezTo>
                  <a:pt x="173" y="47"/>
                  <a:pt x="187" y="44"/>
                  <a:pt x="201" y="39"/>
                </a:cubicBezTo>
                <a:cubicBezTo>
                  <a:pt x="203" y="40"/>
                  <a:pt x="206" y="41"/>
                  <a:pt x="208" y="42"/>
                </a:cubicBezTo>
                <a:close/>
                <a:moveTo>
                  <a:pt x="39" y="82"/>
                </a:moveTo>
                <a:cubicBezTo>
                  <a:pt x="67" y="73"/>
                  <a:pt x="95" y="65"/>
                  <a:pt x="123" y="58"/>
                </a:cubicBezTo>
                <a:cubicBezTo>
                  <a:pt x="137" y="54"/>
                  <a:pt x="151" y="50"/>
                  <a:pt x="164" y="47"/>
                </a:cubicBezTo>
                <a:cubicBezTo>
                  <a:pt x="171" y="45"/>
                  <a:pt x="177" y="43"/>
                  <a:pt x="184" y="42"/>
                </a:cubicBezTo>
                <a:cubicBezTo>
                  <a:pt x="187" y="42"/>
                  <a:pt x="191" y="41"/>
                  <a:pt x="194" y="40"/>
                </a:cubicBezTo>
                <a:cubicBezTo>
                  <a:pt x="196" y="40"/>
                  <a:pt x="197" y="40"/>
                  <a:pt x="199" y="39"/>
                </a:cubicBezTo>
                <a:cubicBezTo>
                  <a:pt x="199" y="39"/>
                  <a:pt x="196" y="40"/>
                  <a:pt x="196" y="40"/>
                </a:cubicBezTo>
                <a:cubicBezTo>
                  <a:pt x="190" y="42"/>
                  <a:pt x="183" y="43"/>
                  <a:pt x="177" y="45"/>
                </a:cubicBezTo>
                <a:cubicBezTo>
                  <a:pt x="170" y="46"/>
                  <a:pt x="162" y="49"/>
                  <a:pt x="155" y="51"/>
                </a:cubicBezTo>
                <a:cubicBezTo>
                  <a:pt x="141" y="54"/>
                  <a:pt x="127" y="58"/>
                  <a:pt x="114" y="62"/>
                </a:cubicBezTo>
                <a:cubicBezTo>
                  <a:pt x="100" y="66"/>
                  <a:pt x="86" y="71"/>
                  <a:pt x="72" y="75"/>
                </a:cubicBezTo>
                <a:cubicBezTo>
                  <a:pt x="65" y="77"/>
                  <a:pt x="58" y="79"/>
                  <a:pt x="52" y="81"/>
                </a:cubicBezTo>
                <a:cubicBezTo>
                  <a:pt x="47" y="82"/>
                  <a:pt x="41" y="83"/>
                  <a:pt x="37" y="85"/>
                </a:cubicBezTo>
                <a:cubicBezTo>
                  <a:pt x="37" y="84"/>
                  <a:pt x="38" y="83"/>
                  <a:pt x="39" y="82"/>
                </a:cubicBezTo>
                <a:close/>
                <a:moveTo>
                  <a:pt x="35" y="87"/>
                </a:moveTo>
                <a:cubicBezTo>
                  <a:pt x="64" y="79"/>
                  <a:pt x="93" y="71"/>
                  <a:pt x="121" y="64"/>
                </a:cubicBezTo>
                <a:cubicBezTo>
                  <a:pt x="151" y="57"/>
                  <a:pt x="180" y="48"/>
                  <a:pt x="209" y="43"/>
                </a:cubicBezTo>
                <a:cubicBezTo>
                  <a:pt x="210" y="43"/>
                  <a:pt x="212" y="44"/>
                  <a:pt x="213" y="44"/>
                </a:cubicBezTo>
                <a:cubicBezTo>
                  <a:pt x="206" y="46"/>
                  <a:pt x="200" y="48"/>
                  <a:pt x="194" y="49"/>
                </a:cubicBezTo>
                <a:cubicBezTo>
                  <a:pt x="186" y="51"/>
                  <a:pt x="178" y="53"/>
                  <a:pt x="170" y="54"/>
                </a:cubicBezTo>
                <a:cubicBezTo>
                  <a:pt x="155" y="57"/>
                  <a:pt x="139" y="61"/>
                  <a:pt x="123" y="64"/>
                </a:cubicBezTo>
                <a:cubicBezTo>
                  <a:pt x="108" y="68"/>
                  <a:pt x="92" y="72"/>
                  <a:pt x="77" y="77"/>
                </a:cubicBezTo>
                <a:cubicBezTo>
                  <a:pt x="69" y="79"/>
                  <a:pt x="62" y="81"/>
                  <a:pt x="54" y="83"/>
                </a:cubicBezTo>
                <a:cubicBezTo>
                  <a:pt x="47" y="85"/>
                  <a:pt x="40" y="86"/>
                  <a:pt x="33" y="89"/>
                </a:cubicBezTo>
                <a:cubicBezTo>
                  <a:pt x="34" y="88"/>
                  <a:pt x="35" y="87"/>
                  <a:pt x="35" y="87"/>
                </a:cubicBezTo>
                <a:close/>
                <a:moveTo>
                  <a:pt x="32" y="90"/>
                </a:moveTo>
                <a:cubicBezTo>
                  <a:pt x="39" y="87"/>
                  <a:pt x="46" y="86"/>
                  <a:pt x="53" y="84"/>
                </a:cubicBezTo>
                <a:cubicBezTo>
                  <a:pt x="60" y="82"/>
                  <a:pt x="68" y="80"/>
                  <a:pt x="75" y="78"/>
                </a:cubicBezTo>
                <a:cubicBezTo>
                  <a:pt x="90" y="73"/>
                  <a:pt x="106" y="69"/>
                  <a:pt x="122" y="65"/>
                </a:cubicBezTo>
                <a:cubicBezTo>
                  <a:pt x="137" y="62"/>
                  <a:pt x="153" y="59"/>
                  <a:pt x="169" y="55"/>
                </a:cubicBezTo>
                <a:cubicBezTo>
                  <a:pt x="177" y="54"/>
                  <a:pt x="184" y="52"/>
                  <a:pt x="192" y="51"/>
                </a:cubicBezTo>
                <a:cubicBezTo>
                  <a:pt x="199" y="49"/>
                  <a:pt x="206" y="46"/>
                  <a:pt x="213" y="45"/>
                </a:cubicBezTo>
                <a:cubicBezTo>
                  <a:pt x="214" y="45"/>
                  <a:pt x="214" y="45"/>
                  <a:pt x="214" y="45"/>
                </a:cubicBezTo>
                <a:cubicBezTo>
                  <a:pt x="214" y="45"/>
                  <a:pt x="214" y="45"/>
                  <a:pt x="214" y="45"/>
                </a:cubicBezTo>
                <a:cubicBezTo>
                  <a:pt x="212" y="46"/>
                  <a:pt x="211" y="48"/>
                  <a:pt x="209" y="49"/>
                </a:cubicBezTo>
                <a:cubicBezTo>
                  <a:pt x="195" y="53"/>
                  <a:pt x="180" y="55"/>
                  <a:pt x="166" y="59"/>
                </a:cubicBezTo>
                <a:cubicBezTo>
                  <a:pt x="151" y="63"/>
                  <a:pt x="136" y="66"/>
                  <a:pt x="121" y="69"/>
                </a:cubicBezTo>
                <a:cubicBezTo>
                  <a:pt x="106" y="73"/>
                  <a:pt x="91" y="76"/>
                  <a:pt x="76" y="80"/>
                </a:cubicBezTo>
                <a:cubicBezTo>
                  <a:pt x="61" y="84"/>
                  <a:pt x="45" y="87"/>
                  <a:pt x="30" y="92"/>
                </a:cubicBezTo>
                <a:cubicBezTo>
                  <a:pt x="31" y="91"/>
                  <a:pt x="32" y="90"/>
                  <a:pt x="32" y="90"/>
                </a:cubicBezTo>
                <a:close/>
                <a:moveTo>
                  <a:pt x="213" y="49"/>
                </a:moveTo>
                <a:cubicBezTo>
                  <a:pt x="213" y="49"/>
                  <a:pt x="213" y="49"/>
                  <a:pt x="214" y="49"/>
                </a:cubicBezTo>
                <a:cubicBezTo>
                  <a:pt x="213" y="49"/>
                  <a:pt x="213" y="50"/>
                  <a:pt x="213" y="50"/>
                </a:cubicBezTo>
                <a:cubicBezTo>
                  <a:pt x="213" y="50"/>
                  <a:pt x="213" y="50"/>
                  <a:pt x="213" y="50"/>
                </a:cubicBezTo>
                <a:cubicBezTo>
                  <a:pt x="208" y="55"/>
                  <a:pt x="204" y="60"/>
                  <a:pt x="200" y="64"/>
                </a:cubicBezTo>
                <a:cubicBezTo>
                  <a:pt x="190" y="75"/>
                  <a:pt x="180" y="85"/>
                  <a:pt x="171" y="95"/>
                </a:cubicBezTo>
                <a:cubicBezTo>
                  <a:pt x="169" y="97"/>
                  <a:pt x="168" y="98"/>
                  <a:pt x="167" y="99"/>
                </a:cubicBezTo>
                <a:cubicBezTo>
                  <a:pt x="182" y="82"/>
                  <a:pt x="197" y="65"/>
                  <a:pt x="213" y="49"/>
                </a:cubicBezTo>
                <a:close/>
                <a:moveTo>
                  <a:pt x="147" y="83"/>
                </a:moveTo>
                <a:cubicBezTo>
                  <a:pt x="148" y="82"/>
                  <a:pt x="149" y="82"/>
                  <a:pt x="150" y="82"/>
                </a:cubicBezTo>
                <a:cubicBezTo>
                  <a:pt x="158" y="80"/>
                  <a:pt x="165" y="79"/>
                  <a:pt x="172" y="76"/>
                </a:cubicBezTo>
                <a:cubicBezTo>
                  <a:pt x="177" y="75"/>
                  <a:pt x="184" y="74"/>
                  <a:pt x="189" y="71"/>
                </a:cubicBezTo>
                <a:cubicBezTo>
                  <a:pt x="188" y="73"/>
                  <a:pt x="186" y="74"/>
                  <a:pt x="185" y="75"/>
                </a:cubicBezTo>
                <a:cubicBezTo>
                  <a:pt x="179" y="77"/>
                  <a:pt x="173" y="79"/>
                  <a:pt x="167" y="81"/>
                </a:cubicBezTo>
                <a:cubicBezTo>
                  <a:pt x="160" y="83"/>
                  <a:pt x="153" y="84"/>
                  <a:pt x="146" y="86"/>
                </a:cubicBezTo>
                <a:cubicBezTo>
                  <a:pt x="140" y="88"/>
                  <a:pt x="133" y="90"/>
                  <a:pt x="127" y="92"/>
                </a:cubicBezTo>
                <a:cubicBezTo>
                  <a:pt x="119" y="94"/>
                  <a:pt x="112" y="95"/>
                  <a:pt x="104" y="97"/>
                </a:cubicBezTo>
                <a:cubicBezTo>
                  <a:pt x="91" y="100"/>
                  <a:pt x="77" y="104"/>
                  <a:pt x="64" y="108"/>
                </a:cubicBezTo>
                <a:cubicBezTo>
                  <a:pt x="57" y="109"/>
                  <a:pt x="50" y="111"/>
                  <a:pt x="43" y="113"/>
                </a:cubicBezTo>
                <a:cubicBezTo>
                  <a:pt x="36" y="114"/>
                  <a:pt x="29" y="115"/>
                  <a:pt x="22" y="116"/>
                </a:cubicBezTo>
                <a:cubicBezTo>
                  <a:pt x="22" y="116"/>
                  <a:pt x="22" y="117"/>
                  <a:pt x="22" y="117"/>
                </a:cubicBezTo>
                <a:cubicBezTo>
                  <a:pt x="35" y="114"/>
                  <a:pt x="48" y="113"/>
                  <a:pt x="60" y="109"/>
                </a:cubicBezTo>
                <a:cubicBezTo>
                  <a:pt x="74" y="105"/>
                  <a:pt x="87" y="102"/>
                  <a:pt x="101" y="99"/>
                </a:cubicBezTo>
                <a:cubicBezTo>
                  <a:pt x="115" y="95"/>
                  <a:pt x="128" y="92"/>
                  <a:pt x="142" y="88"/>
                </a:cubicBezTo>
                <a:cubicBezTo>
                  <a:pt x="148" y="86"/>
                  <a:pt x="154" y="85"/>
                  <a:pt x="160" y="84"/>
                </a:cubicBezTo>
                <a:cubicBezTo>
                  <a:pt x="166" y="82"/>
                  <a:pt x="171" y="81"/>
                  <a:pt x="177" y="79"/>
                </a:cubicBezTo>
                <a:cubicBezTo>
                  <a:pt x="175" y="80"/>
                  <a:pt x="173" y="80"/>
                  <a:pt x="171" y="81"/>
                </a:cubicBezTo>
                <a:cubicBezTo>
                  <a:pt x="163" y="84"/>
                  <a:pt x="156" y="86"/>
                  <a:pt x="149" y="88"/>
                </a:cubicBezTo>
                <a:cubicBezTo>
                  <a:pt x="135" y="91"/>
                  <a:pt x="121" y="95"/>
                  <a:pt x="107" y="98"/>
                </a:cubicBezTo>
                <a:cubicBezTo>
                  <a:pt x="93" y="101"/>
                  <a:pt x="79" y="104"/>
                  <a:pt x="65" y="108"/>
                </a:cubicBezTo>
                <a:cubicBezTo>
                  <a:pt x="52" y="112"/>
                  <a:pt x="38" y="115"/>
                  <a:pt x="25" y="120"/>
                </a:cubicBezTo>
                <a:cubicBezTo>
                  <a:pt x="23" y="119"/>
                  <a:pt x="21" y="118"/>
                  <a:pt x="19" y="117"/>
                </a:cubicBezTo>
                <a:cubicBezTo>
                  <a:pt x="26" y="114"/>
                  <a:pt x="33" y="113"/>
                  <a:pt x="40" y="111"/>
                </a:cubicBezTo>
                <a:cubicBezTo>
                  <a:pt x="48" y="109"/>
                  <a:pt x="55" y="107"/>
                  <a:pt x="63" y="105"/>
                </a:cubicBezTo>
                <a:cubicBezTo>
                  <a:pt x="77" y="101"/>
                  <a:pt x="92" y="96"/>
                  <a:pt x="106" y="93"/>
                </a:cubicBezTo>
                <a:cubicBezTo>
                  <a:pt x="110" y="92"/>
                  <a:pt x="113" y="91"/>
                  <a:pt x="116" y="91"/>
                </a:cubicBezTo>
                <a:cubicBezTo>
                  <a:pt x="126" y="88"/>
                  <a:pt x="137" y="85"/>
                  <a:pt x="147" y="83"/>
                </a:cubicBezTo>
                <a:close/>
                <a:moveTo>
                  <a:pt x="32" y="123"/>
                </a:moveTo>
                <a:cubicBezTo>
                  <a:pt x="32" y="123"/>
                  <a:pt x="32" y="123"/>
                  <a:pt x="32" y="123"/>
                </a:cubicBezTo>
                <a:cubicBezTo>
                  <a:pt x="30" y="122"/>
                  <a:pt x="28" y="122"/>
                  <a:pt x="26" y="121"/>
                </a:cubicBezTo>
                <a:cubicBezTo>
                  <a:pt x="48" y="118"/>
                  <a:pt x="68" y="112"/>
                  <a:pt x="89" y="107"/>
                </a:cubicBezTo>
                <a:cubicBezTo>
                  <a:pt x="82" y="109"/>
                  <a:pt x="75" y="111"/>
                  <a:pt x="68" y="113"/>
                </a:cubicBezTo>
                <a:cubicBezTo>
                  <a:pt x="56" y="116"/>
                  <a:pt x="45" y="119"/>
                  <a:pt x="34" y="123"/>
                </a:cubicBezTo>
                <a:cubicBezTo>
                  <a:pt x="33" y="122"/>
                  <a:pt x="33" y="123"/>
                  <a:pt x="32" y="123"/>
                </a:cubicBezTo>
                <a:close/>
                <a:moveTo>
                  <a:pt x="38" y="127"/>
                </a:moveTo>
                <a:cubicBezTo>
                  <a:pt x="37" y="126"/>
                  <a:pt x="35" y="125"/>
                  <a:pt x="33" y="124"/>
                </a:cubicBezTo>
                <a:cubicBezTo>
                  <a:pt x="43" y="123"/>
                  <a:pt x="53" y="120"/>
                  <a:pt x="62" y="118"/>
                </a:cubicBezTo>
                <a:cubicBezTo>
                  <a:pt x="74" y="115"/>
                  <a:pt x="85" y="112"/>
                  <a:pt x="96" y="108"/>
                </a:cubicBezTo>
                <a:cubicBezTo>
                  <a:pt x="113" y="104"/>
                  <a:pt x="131" y="101"/>
                  <a:pt x="149" y="97"/>
                </a:cubicBezTo>
                <a:cubicBezTo>
                  <a:pt x="147" y="98"/>
                  <a:pt x="144" y="98"/>
                  <a:pt x="142" y="99"/>
                </a:cubicBezTo>
                <a:cubicBezTo>
                  <a:pt x="131" y="102"/>
                  <a:pt x="119" y="103"/>
                  <a:pt x="108" y="106"/>
                </a:cubicBezTo>
                <a:cubicBezTo>
                  <a:pt x="85" y="112"/>
                  <a:pt x="62" y="120"/>
                  <a:pt x="38" y="127"/>
                </a:cubicBezTo>
                <a:close/>
                <a:moveTo>
                  <a:pt x="50" y="125"/>
                </a:moveTo>
                <a:cubicBezTo>
                  <a:pt x="55" y="123"/>
                  <a:pt x="61" y="123"/>
                  <a:pt x="66" y="121"/>
                </a:cubicBezTo>
                <a:cubicBezTo>
                  <a:pt x="77" y="119"/>
                  <a:pt x="88" y="115"/>
                  <a:pt x="99" y="112"/>
                </a:cubicBezTo>
                <a:cubicBezTo>
                  <a:pt x="117" y="106"/>
                  <a:pt x="136" y="103"/>
                  <a:pt x="154" y="99"/>
                </a:cubicBezTo>
                <a:cubicBezTo>
                  <a:pt x="152" y="100"/>
                  <a:pt x="150" y="101"/>
                  <a:pt x="147" y="102"/>
                </a:cubicBezTo>
                <a:cubicBezTo>
                  <a:pt x="140" y="104"/>
                  <a:pt x="132" y="106"/>
                  <a:pt x="125" y="108"/>
                </a:cubicBezTo>
                <a:cubicBezTo>
                  <a:pt x="110" y="111"/>
                  <a:pt x="95" y="116"/>
                  <a:pt x="81" y="120"/>
                </a:cubicBezTo>
                <a:cubicBezTo>
                  <a:pt x="77" y="122"/>
                  <a:pt x="73" y="123"/>
                  <a:pt x="68" y="124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60" y="125"/>
                  <a:pt x="53" y="126"/>
                  <a:pt x="46" y="130"/>
                </a:cubicBezTo>
                <a:cubicBezTo>
                  <a:pt x="44" y="129"/>
                  <a:pt x="42" y="128"/>
                  <a:pt x="40" y="127"/>
                </a:cubicBezTo>
                <a:cubicBezTo>
                  <a:pt x="43" y="127"/>
                  <a:pt x="47" y="126"/>
                  <a:pt x="50" y="125"/>
                </a:cubicBezTo>
                <a:close/>
                <a:moveTo>
                  <a:pt x="47" y="131"/>
                </a:moveTo>
                <a:cubicBezTo>
                  <a:pt x="49" y="130"/>
                  <a:pt x="51" y="129"/>
                  <a:pt x="53" y="128"/>
                </a:cubicBezTo>
                <a:cubicBezTo>
                  <a:pt x="56" y="127"/>
                  <a:pt x="59" y="126"/>
                  <a:pt x="62" y="126"/>
                </a:cubicBezTo>
                <a:cubicBezTo>
                  <a:pt x="62" y="126"/>
                  <a:pt x="61" y="126"/>
                  <a:pt x="60" y="126"/>
                </a:cubicBezTo>
                <a:cubicBezTo>
                  <a:pt x="57" y="127"/>
                  <a:pt x="54" y="129"/>
                  <a:pt x="50" y="130"/>
                </a:cubicBezTo>
                <a:cubicBezTo>
                  <a:pt x="49" y="130"/>
                  <a:pt x="48" y="130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lose/>
                <a:moveTo>
                  <a:pt x="66" y="126"/>
                </a:moveTo>
                <a:cubicBezTo>
                  <a:pt x="67" y="125"/>
                  <a:pt x="68" y="125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7" y="124"/>
                  <a:pt x="84" y="122"/>
                  <a:pt x="92" y="120"/>
                </a:cubicBezTo>
                <a:cubicBezTo>
                  <a:pt x="107" y="117"/>
                  <a:pt x="122" y="114"/>
                  <a:pt x="137" y="110"/>
                </a:cubicBezTo>
                <a:cubicBezTo>
                  <a:pt x="137" y="110"/>
                  <a:pt x="138" y="110"/>
                  <a:pt x="138" y="110"/>
                </a:cubicBezTo>
                <a:cubicBezTo>
                  <a:pt x="111" y="119"/>
                  <a:pt x="83" y="124"/>
                  <a:pt x="56" y="134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2" y="133"/>
                  <a:pt x="50" y="132"/>
                  <a:pt x="48" y="131"/>
                </a:cubicBezTo>
                <a:cubicBezTo>
                  <a:pt x="54" y="129"/>
                  <a:pt x="60" y="127"/>
                  <a:pt x="66" y="126"/>
                </a:cubicBezTo>
                <a:close/>
                <a:moveTo>
                  <a:pt x="109" y="158"/>
                </a:moveTo>
                <a:cubicBezTo>
                  <a:pt x="109" y="158"/>
                  <a:pt x="109" y="158"/>
                  <a:pt x="109" y="158"/>
                </a:cubicBezTo>
                <a:cubicBezTo>
                  <a:pt x="109" y="158"/>
                  <a:pt x="109" y="158"/>
                  <a:pt x="109" y="158"/>
                </a:cubicBezTo>
                <a:cubicBezTo>
                  <a:pt x="107" y="158"/>
                  <a:pt x="108" y="158"/>
                  <a:pt x="106" y="158"/>
                </a:cubicBezTo>
                <a:cubicBezTo>
                  <a:pt x="102" y="158"/>
                  <a:pt x="107" y="156"/>
                  <a:pt x="108" y="155"/>
                </a:cubicBezTo>
                <a:cubicBezTo>
                  <a:pt x="110" y="155"/>
                  <a:pt x="112" y="154"/>
                  <a:pt x="113" y="154"/>
                </a:cubicBezTo>
                <a:cubicBezTo>
                  <a:pt x="112" y="155"/>
                  <a:pt x="110" y="157"/>
                  <a:pt x="109" y="158"/>
                </a:cubicBezTo>
                <a:close/>
                <a:moveTo>
                  <a:pt x="114" y="152"/>
                </a:moveTo>
                <a:cubicBezTo>
                  <a:pt x="111" y="152"/>
                  <a:pt x="109" y="153"/>
                  <a:pt x="106" y="154"/>
                </a:cubicBezTo>
                <a:cubicBezTo>
                  <a:pt x="104" y="155"/>
                  <a:pt x="103" y="155"/>
                  <a:pt x="101" y="155"/>
                </a:cubicBezTo>
                <a:cubicBezTo>
                  <a:pt x="95" y="157"/>
                  <a:pt x="101" y="154"/>
                  <a:pt x="102" y="154"/>
                </a:cubicBezTo>
                <a:cubicBezTo>
                  <a:pt x="108" y="152"/>
                  <a:pt x="114" y="150"/>
                  <a:pt x="119" y="148"/>
                </a:cubicBezTo>
                <a:cubicBezTo>
                  <a:pt x="118" y="149"/>
                  <a:pt x="116" y="151"/>
                  <a:pt x="114" y="152"/>
                </a:cubicBezTo>
                <a:close/>
                <a:moveTo>
                  <a:pt x="121" y="146"/>
                </a:moveTo>
                <a:cubicBezTo>
                  <a:pt x="116" y="147"/>
                  <a:pt x="111" y="148"/>
                  <a:pt x="106" y="149"/>
                </a:cubicBezTo>
                <a:cubicBezTo>
                  <a:pt x="104" y="150"/>
                  <a:pt x="101" y="151"/>
                  <a:pt x="99" y="152"/>
                </a:cubicBezTo>
                <a:cubicBezTo>
                  <a:pt x="98" y="152"/>
                  <a:pt x="97" y="152"/>
                  <a:pt x="96" y="153"/>
                </a:cubicBezTo>
                <a:cubicBezTo>
                  <a:pt x="94" y="153"/>
                  <a:pt x="93" y="153"/>
                  <a:pt x="92" y="153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3" y="153"/>
                  <a:pt x="94" y="153"/>
                  <a:pt x="95" y="153"/>
                </a:cubicBezTo>
                <a:cubicBezTo>
                  <a:pt x="104" y="149"/>
                  <a:pt x="113" y="147"/>
                  <a:pt x="123" y="144"/>
                </a:cubicBezTo>
                <a:cubicBezTo>
                  <a:pt x="122" y="145"/>
                  <a:pt x="121" y="145"/>
                  <a:pt x="121" y="146"/>
                </a:cubicBezTo>
                <a:close/>
                <a:moveTo>
                  <a:pt x="106" y="146"/>
                </a:moveTo>
                <a:cubicBezTo>
                  <a:pt x="103" y="147"/>
                  <a:pt x="99" y="147"/>
                  <a:pt x="96" y="148"/>
                </a:cubicBezTo>
                <a:cubicBezTo>
                  <a:pt x="94" y="148"/>
                  <a:pt x="93" y="149"/>
                  <a:pt x="92" y="149"/>
                </a:cubicBezTo>
                <a:cubicBezTo>
                  <a:pt x="91" y="149"/>
                  <a:pt x="83" y="151"/>
                  <a:pt x="88" y="149"/>
                </a:cubicBezTo>
                <a:cubicBezTo>
                  <a:pt x="102" y="145"/>
                  <a:pt x="117" y="141"/>
                  <a:pt x="131" y="136"/>
                </a:cubicBezTo>
                <a:cubicBezTo>
                  <a:pt x="128" y="138"/>
                  <a:pt x="126" y="140"/>
                  <a:pt x="124" y="142"/>
                </a:cubicBezTo>
                <a:cubicBezTo>
                  <a:pt x="118" y="144"/>
                  <a:pt x="112" y="145"/>
                  <a:pt x="106" y="146"/>
                </a:cubicBezTo>
                <a:close/>
                <a:moveTo>
                  <a:pt x="132" y="134"/>
                </a:moveTo>
                <a:cubicBezTo>
                  <a:pt x="122" y="137"/>
                  <a:pt x="112" y="139"/>
                  <a:pt x="102" y="141"/>
                </a:cubicBezTo>
                <a:cubicBezTo>
                  <a:pt x="97" y="142"/>
                  <a:pt x="92" y="143"/>
                  <a:pt x="87" y="144"/>
                </a:cubicBezTo>
                <a:cubicBezTo>
                  <a:pt x="84" y="144"/>
                  <a:pt x="82" y="145"/>
                  <a:pt x="79" y="145"/>
                </a:cubicBezTo>
                <a:cubicBezTo>
                  <a:pt x="75" y="145"/>
                  <a:pt x="82" y="144"/>
                  <a:pt x="83" y="144"/>
                </a:cubicBezTo>
                <a:cubicBezTo>
                  <a:pt x="93" y="142"/>
                  <a:pt x="102" y="138"/>
                  <a:pt x="112" y="136"/>
                </a:cubicBezTo>
                <a:cubicBezTo>
                  <a:pt x="120" y="134"/>
                  <a:pt x="130" y="132"/>
                  <a:pt x="137" y="129"/>
                </a:cubicBezTo>
                <a:cubicBezTo>
                  <a:pt x="135" y="130"/>
                  <a:pt x="134" y="132"/>
                  <a:pt x="132" y="134"/>
                </a:cubicBezTo>
                <a:close/>
                <a:moveTo>
                  <a:pt x="138" y="127"/>
                </a:moveTo>
                <a:cubicBezTo>
                  <a:pt x="138" y="127"/>
                  <a:pt x="138" y="127"/>
                  <a:pt x="138" y="127"/>
                </a:cubicBezTo>
                <a:cubicBezTo>
                  <a:pt x="126" y="131"/>
                  <a:pt x="114" y="133"/>
                  <a:pt x="102" y="135"/>
                </a:cubicBezTo>
                <a:cubicBezTo>
                  <a:pt x="96" y="137"/>
                  <a:pt x="89" y="138"/>
                  <a:pt x="82" y="139"/>
                </a:cubicBezTo>
                <a:cubicBezTo>
                  <a:pt x="79" y="140"/>
                  <a:pt x="75" y="141"/>
                  <a:pt x="72" y="141"/>
                </a:cubicBezTo>
                <a:cubicBezTo>
                  <a:pt x="71" y="141"/>
                  <a:pt x="66" y="142"/>
                  <a:pt x="71" y="140"/>
                </a:cubicBezTo>
                <a:cubicBezTo>
                  <a:pt x="72" y="140"/>
                  <a:pt x="73" y="140"/>
                  <a:pt x="74" y="140"/>
                </a:cubicBezTo>
                <a:cubicBezTo>
                  <a:pt x="87" y="137"/>
                  <a:pt x="99" y="134"/>
                  <a:pt x="112" y="130"/>
                </a:cubicBezTo>
                <a:cubicBezTo>
                  <a:pt x="122" y="127"/>
                  <a:pt x="134" y="126"/>
                  <a:pt x="144" y="121"/>
                </a:cubicBezTo>
                <a:cubicBezTo>
                  <a:pt x="142" y="123"/>
                  <a:pt x="140" y="125"/>
                  <a:pt x="138" y="127"/>
                </a:cubicBezTo>
                <a:close/>
                <a:moveTo>
                  <a:pt x="145" y="119"/>
                </a:moveTo>
                <a:cubicBezTo>
                  <a:pt x="145" y="120"/>
                  <a:pt x="145" y="120"/>
                  <a:pt x="144" y="120"/>
                </a:cubicBezTo>
                <a:cubicBezTo>
                  <a:pt x="144" y="119"/>
                  <a:pt x="143" y="120"/>
                  <a:pt x="142" y="121"/>
                </a:cubicBezTo>
                <a:cubicBezTo>
                  <a:pt x="137" y="123"/>
                  <a:pt x="132" y="124"/>
                  <a:pt x="128" y="125"/>
                </a:cubicBezTo>
                <a:cubicBezTo>
                  <a:pt x="127" y="125"/>
                  <a:pt x="127" y="125"/>
                  <a:pt x="127" y="125"/>
                </a:cubicBezTo>
                <a:cubicBezTo>
                  <a:pt x="126" y="126"/>
                  <a:pt x="125" y="126"/>
                  <a:pt x="125" y="126"/>
                </a:cubicBezTo>
                <a:cubicBezTo>
                  <a:pt x="118" y="128"/>
                  <a:pt x="111" y="129"/>
                  <a:pt x="104" y="130"/>
                </a:cubicBezTo>
                <a:cubicBezTo>
                  <a:pt x="96" y="132"/>
                  <a:pt x="88" y="133"/>
                  <a:pt x="80" y="135"/>
                </a:cubicBezTo>
                <a:cubicBezTo>
                  <a:pt x="77" y="135"/>
                  <a:pt x="73" y="136"/>
                  <a:pt x="70" y="136"/>
                </a:cubicBezTo>
                <a:cubicBezTo>
                  <a:pt x="69" y="137"/>
                  <a:pt x="68" y="137"/>
                  <a:pt x="68" y="137"/>
                </a:cubicBezTo>
                <a:cubicBezTo>
                  <a:pt x="82" y="132"/>
                  <a:pt x="96" y="128"/>
                  <a:pt x="110" y="124"/>
                </a:cubicBezTo>
                <a:cubicBezTo>
                  <a:pt x="116" y="122"/>
                  <a:pt x="122" y="120"/>
                  <a:pt x="128" y="118"/>
                </a:cubicBezTo>
                <a:cubicBezTo>
                  <a:pt x="133" y="117"/>
                  <a:pt x="137" y="115"/>
                  <a:pt x="142" y="114"/>
                </a:cubicBezTo>
                <a:cubicBezTo>
                  <a:pt x="145" y="113"/>
                  <a:pt x="148" y="112"/>
                  <a:pt x="152" y="111"/>
                </a:cubicBezTo>
                <a:cubicBezTo>
                  <a:pt x="152" y="111"/>
                  <a:pt x="152" y="111"/>
                  <a:pt x="153" y="111"/>
                </a:cubicBezTo>
                <a:cubicBezTo>
                  <a:pt x="150" y="114"/>
                  <a:pt x="148" y="117"/>
                  <a:pt x="145" y="119"/>
                </a:cubicBezTo>
                <a:close/>
                <a:moveTo>
                  <a:pt x="154" y="110"/>
                </a:moveTo>
                <a:cubicBezTo>
                  <a:pt x="149" y="111"/>
                  <a:pt x="144" y="113"/>
                  <a:pt x="140" y="114"/>
                </a:cubicBezTo>
                <a:cubicBezTo>
                  <a:pt x="138" y="115"/>
                  <a:pt x="136" y="115"/>
                  <a:pt x="134" y="115"/>
                </a:cubicBezTo>
                <a:cubicBezTo>
                  <a:pt x="132" y="116"/>
                  <a:pt x="131" y="116"/>
                  <a:pt x="129" y="117"/>
                </a:cubicBezTo>
                <a:cubicBezTo>
                  <a:pt x="120" y="119"/>
                  <a:pt x="112" y="121"/>
                  <a:pt x="103" y="123"/>
                </a:cubicBezTo>
                <a:cubicBezTo>
                  <a:pt x="95" y="125"/>
                  <a:pt x="86" y="128"/>
                  <a:pt x="77" y="130"/>
                </a:cubicBezTo>
                <a:cubicBezTo>
                  <a:pt x="73" y="130"/>
                  <a:pt x="69" y="132"/>
                  <a:pt x="65" y="133"/>
                </a:cubicBezTo>
                <a:cubicBezTo>
                  <a:pt x="63" y="133"/>
                  <a:pt x="60" y="134"/>
                  <a:pt x="58" y="134"/>
                </a:cubicBezTo>
                <a:cubicBezTo>
                  <a:pt x="53" y="135"/>
                  <a:pt x="60" y="133"/>
                  <a:pt x="61" y="133"/>
                </a:cubicBezTo>
                <a:cubicBezTo>
                  <a:pt x="78" y="128"/>
                  <a:pt x="96" y="123"/>
                  <a:pt x="113" y="118"/>
                </a:cubicBezTo>
                <a:cubicBezTo>
                  <a:pt x="122" y="116"/>
                  <a:pt x="131" y="113"/>
                  <a:pt x="139" y="110"/>
                </a:cubicBezTo>
                <a:cubicBezTo>
                  <a:pt x="146" y="108"/>
                  <a:pt x="153" y="107"/>
                  <a:pt x="159" y="104"/>
                </a:cubicBezTo>
                <a:cubicBezTo>
                  <a:pt x="159" y="104"/>
                  <a:pt x="159" y="104"/>
                  <a:pt x="159" y="104"/>
                </a:cubicBezTo>
                <a:cubicBezTo>
                  <a:pt x="158" y="106"/>
                  <a:pt x="156" y="108"/>
                  <a:pt x="154" y="110"/>
                </a:cubicBezTo>
                <a:close/>
                <a:moveTo>
                  <a:pt x="75" y="131"/>
                </a:moveTo>
                <a:cubicBezTo>
                  <a:pt x="84" y="129"/>
                  <a:pt x="92" y="127"/>
                  <a:pt x="100" y="125"/>
                </a:cubicBezTo>
                <a:cubicBezTo>
                  <a:pt x="106" y="124"/>
                  <a:pt x="111" y="122"/>
                  <a:pt x="117" y="121"/>
                </a:cubicBezTo>
                <a:cubicBezTo>
                  <a:pt x="114" y="122"/>
                  <a:pt x="112" y="122"/>
                  <a:pt x="110" y="123"/>
                </a:cubicBezTo>
                <a:cubicBezTo>
                  <a:pt x="101" y="126"/>
                  <a:pt x="93" y="128"/>
                  <a:pt x="85" y="130"/>
                </a:cubicBezTo>
                <a:cubicBezTo>
                  <a:pt x="78" y="133"/>
                  <a:pt x="71" y="135"/>
                  <a:pt x="63" y="137"/>
                </a:cubicBezTo>
                <a:cubicBezTo>
                  <a:pt x="63" y="137"/>
                  <a:pt x="63" y="137"/>
                  <a:pt x="62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1" y="138"/>
                  <a:pt x="61" y="137"/>
                  <a:pt x="60" y="137"/>
                </a:cubicBezTo>
                <a:cubicBezTo>
                  <a:pt x="59" y="136"/>
                  <a:pt x="57" y="136"/>
                  <a:pt x="56" y="135"/>
                </a:cubicBezTo>
                <a:cubicBezTo>
                  <a:pt x="62" y="134"/>
                  <a:pt x="69" y="132"/>
                  <a:pt x="75" y="131"/>
                </a:cubicBezTo>
                <a:close/>
                <a:moveTo>
                  <a:pt x="104" y="131"/>
                </a:moveTo>
                <a:cubicBezTo>
                  <a:pt x="106" y="131"/>
                  <a:pt x="108" y="130"/>
                  <a:pt x="110" y="130"/>
                </a:cubicBezTo>
                <a:cubicBezTo>
                  <a:pt x="108" y="130"/>
                  <a:pt x="106" y="131"/>
                  <a:pt x="104" y="131"/>
                </a:cubicBezTo>
                <a:cubicBezTo>
                  <a:pt x="97" y="133"/>
                  <a:pt x="90" y="135"/>
                  <a:pt x="83" y="137"/>
                </a:cubicBezTo>
                <a:cubicBezTo>
                  <a:pt x="80" y="137"/>
                  <a:pt x="77" y="138"/>
                  <a:pt x="74" y="139"/>
                </a:cubicBezTo>
                <a:cubicBezTo>
                  <a:pt x="72" y="139"/>
                  <a:pt x="70" y="140"/>
                  <a:pt x="68" y="141"/>
                </a:cubicBezTo>
                <a:cubicBezTo>
                  <a:pt x="66" y="140"/>
                  <a:pt x="65" y="139"/>
                  <a:pt x="63" y="138"/>
                </a:cubicBezTo>
                <a:cubicBezTo>
                  <a:pt x="77" y="136"/>
                  <a:pt x="90" y="134"/>
                  <a:pt x="104" y="131"/>
                </a:cubicBezTo>
                <a:close/>
                <a:moveTo>
                  <a:pt x="102" y="136"/>
                </a:moveTo>
                <a:cubicBezTo>
                  <a:pt x="113" y="134"/>
                  <a:pt x="124" y="132"/>
                  <a:pt x="135" y="129"/>
                </a:cubicBezTo>
                <a:cubicBezTo>
                  <a:pt x="133" y="130"/>
                  <a:pt x="132" y="130"/>
                  <a:pt x="130" y="131"/>
                </a:cubicBezTo>
                <a:cubicBezTo>
                  <a:pt x="128" y="131"/>
                  <a:pt x="125" y="132"/>
                  <a:pt x="123" y="132"/>
                </a:cubicBezTo>
                <a:cubicBezTo>
                  <a:pt x="118" y="134"/>
                  <a:pt x="112" y="135"/>
                  <a:pt x="107" y="136"/>
                </a:cubicBezTo>
                <a:cubicBezTo>
                  <a:pt x="101" y="137"/>
                  <a:pt x="96" y="139"/>
                  <a:pt x="90" y="141"/>
                </a:cubicBezTo>
                <a:cubicBezTo>
                  <a:pt x="86" y="143"/>
                  <a:pt x="81" y="143"/>
                  <a:pt x="76" y="145"/>
                </a:cubicBezTo>
                <a:cubicBezTo>
                  <a:pt x="74" y="144"/>
                  <a:pt x="72" y="143"/>
                  <a:pt x="70" y="142"/>
                </a:cubicBezTo>
                <a:cubicBezTo>
                  <a:pt x="81" y="141"/>
                  <a:pt x="91" y="138"/>
                  <a:pt x="102" y="136"/>
                </a:cubicBezTo>
                <a:close/>
                <a:moveTo>
                  <a:pt x="99" y="143"/>
                </a:moveTo>
                <a:cubicBezTo>
                  <a:pt x="108" y="141"/>
                  <a:pt x="117" y="138"/>
                  <a:pt x="127" y="136"/>
                </a:cubicBezTo>
                <a:cubicBezTo>
                  <a:pt x="127" y="136"/>
                  <a:pt x="128" y="136"/>
                  <a:pt x="128" y="136"/>
                </a:cubicBezTo>
                <a:cubicBezTo>
                  <a:pt x="127" y="136"/>
                  <a:pt x="126" y="137"/>
                  <a:pt x="125" y="137"/>
                </a:cubicBezTo>
                <a:cubicBezTo>
                  <a:pt x="121" y="139"/>
                  <a:pt x="116" y="140"/>
                  <a:pt x="112" y="142"/>
                </a:cubicBezTo>
                <a:cubicBezTo>
                  <a:pt x="107" y="143"/>
                  <a:pt x="102" y="144"/>
                  <a:pt x="98" y="146"/>
                </a:cubicBezTo>
                <a:cubicBezTo>
                  <a:pt x="94" y="147"/>
                  <a:pt x="89" y="148"/>
                  <a:pt x="85" y="150"/>
                </a:cubicBezTo>
                <a:cubicBezTo>
                  <a:pt x="83" y="148"/>
                  <a:pt x="80" y="147"/>
                  <a:pt x="78" y="146"/>
                </a:cubicBezTo>
                <a:cubicBezTo>
                  <a:pt x="85" y="146"/>
                  <a:pt x="92" y="144"/>
                  <a:pt x="99" y="143"/>
                </a:cubicBezTo>
                <a:close/>
                <a:moveTo>
                  <a:pt x="101" y="148"/>
                </a:moveTo>
                <a:cubicBezTo>
                  <a:pt x="106" y="147"/>
                  <a:pt x="111" y="146"/>
                  <a:pt x="117" y="145"/>
                </a:cubicBezTo>
                <a:cubicBezTo>
                  <a:pt x="115" y="145"/>
                  <a:pt x="114" y="146"/>
                  <a:pt x="112" y="146"/>
                </a:cubicBezTo>
                <a:cubicBezTo>
                  <a:pt x="105" y="148"/>
                  <a:pt x="99" y="150"/>
                  <a:pt x="92" y="153"/>
                </a:cubicBezTo>
                <a:cubicBezTo>
                  <a:pt x="92" y="153"/>
                  <a:pt x="91" y="153"/>
                  <a:pt x="91" y="153"/>
                </a:cubicBezTo>
                <a:cubicBezTo>
                  <a:pt x="90" y="152"/>
                  <a:pt x="89" y="151"/>
                  <a:pt x="87" y="151"/>
                </a:cubicBezTo>
                <a:cubicBezTo>
                  <a:pt x="92" y="150"/>
                  <a:pt x="97" y="148"/>
                  <a:pt x="101" y="148"/>
                </a:cubicBezTo>
                <a:close/>
                <a:moveTo>
                  <a:pt x="104" y="151"/>
                </a:moveTo>
                <a:cubicBezTo>
                  <a:pt x="108" y="149"/>
                  <a:pt x="113" y="148"/>
                  <a:pt x="118" y="147"/>
                </a:cubicBezTo>
                <a:cubicBezTo>
                  <a:pt x="123" y="146"/>
                  <a:pt x="115" y="149"/>
                  <a:pt x="115" y="149"/>
                </a:cubicBezTo>
                <a:cubicBezTo>
                  <a:pt x="113" y="150"/>
                  <a:pt x="110" y="150"/>
                  <a:pt x="108" y="151"/>
                </a:cubicBezTo>
                <a:cubicBezTo>
                  <a:pt x="104" y="152"/>
                  <a:pt x="100" y="153"/>
                  <a:pt x="97" y="155"/>
                </a:cubicBezTo>
                <a:cubicBezTo>
                  <a:pt x="97" y="155"/>
                  <a:pt x="97" y="155"/>
                  <a:pt x="97" y="156"/>
                </a:cubicBezTo>
                <a:cubicBezTo>
                  <a:pt x="96" y="155"/>
                  <a:pt x="94" y="154"/>
                  <a:pt x="93" y="154"/>
                </a:cubicBezTo>
                <a:cubicBezTo>
                  <a:pt x="97" y="153"/>
                  <a:pt x="100" y="152"/>
                  <a:pt x="104" y="151"/>
                </a:cubicBezTo>
                <a:close/>
                <a:moveTo>
                  <a:pt x="105" y="155"/>
                </a:moveTo>
                <a:cubicBezTo>
                  <a:pt x="106" y="155"/>
                  <a:pt x="107" y="154"/>
                  <a:pt x="109" y="154"/>
                </a:cubicBezTo>
                <a:cubicBezTo>
                  <a:pt x="109" y="154"/>
                  <a:pt x="115" y="152"/>
                  <a:pt x="113" y="153"/>
                </a:cubicBezTo>
                <a:cubicBezTo>
                  <a:pt x="109" y="155"/>
                  <a:pt x="105" y="155"/>
                  <a:pt x="103" y="158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1" y="158"/>
                  <a:pt x="100" y="157"/>
                  <a:pt x="98" y="156"/>
                </a:cubicBezTo>
                <a:cubicBezTo>
                  <a:pt x="100" y="156"/>
                  <a:pt x="102" y="156"/>
                  <a:pt x="105" y="155"/>
                </a:cubicBezTo>
                <a:close/>
                <a:moveTo>
                  <a:pt x="103" y="159"/>
                </a:moveTo>
                <a:cubicBezTo>
                  <a:pt x="103" y="159"/>
                  <a:pt x="107" y="158"/>
                  <a:pt x="107" y="159"/>
                </a:cubicBezTo>
                <a:cubicBezTo>
                  <a:pt x="107" y="160"/>
                  <a:pt x="106" y="160"/>
                  <a:pt x="106" y="161"/>
                </a:cubicBezTo>
                <a:cubicBezTo>
                  <a:pt x="105" y="160"/>
                  <a:pt x="104" y="159"/>
                  <a:pt x="103" y="159"/>
                </a:cubicBezTo>
                <a:cubicBezTo>
                  <a:pt x="103" y="159"/>
                  <a:pt x="103" y="159"/>
                  <a:pt x="103" y="159"/>
                </a:cubicBezTo>
                <a:close/>
                <a:moveTo>
                  <a:pt x="161" y="102"/>
                </a:moveTo>
                <a:cubicBezTo>
                  <a:pt x="141" y="110"/>
                  <a:pt x="120" y="113"/>
                  <a:pt x="99" y="118"/>
                </a:cubicBezTo>
                <a:cubicBezTo>
                  <a:pt x="91" y="120"/>
                  <a:pt x="83" y="122"/>
                  <a:pt x="75" y="123"/>
                </a:cubicBezTo>
                <a:cubicBezTo>
                  <a:pt x="79" y="122"/>
                  <a:pt x="84" y="120"/>
                  <a:pt x="88" y="119"/>
                </a:cubicBezTo>
                <a:cubicBezTo>
                  <a:pt x="103" y="114"/>
                  <a:pt x="117" y="110"/>
                  <a:pt x="132" y="106"/>
                </a:cubicBezTo>
                <a:cubicBezTo>
                  <a:pt x="139" y="105"/>
                  <a:pt x="146" y="103"/>
                  <a:pt x="153" y="101"/>
                </a:cubicBezTo>
                <a:cubicBezTo>
                  <a:pt x="156" y="100"/>
                  <a:pt x="159" y="99"/>
                  <a:pt x="162" y="97"/>
                </a:cubicBezTo>
                <a:cubicBezTo>
                  <a:pt x="163" y="97"/>
                  <a:pt x="163" y="97"/>
                  <a:pt x="164" y="97"/>
                </a:cubicBezTo>
                <a:cubicBezTo>
                  <a:pt x="165" y="97"/>
                  <a:pt x="166" y="97"/>
                  <a:pt x="166" y="96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4" y="98"/>
                  <a:pt x="163" y="100"/>
                  <a:pt x="161" y="102"/>
                </a:cubicBezTo>
                <a:close/>
                <a:moveTo>
                  <a:pt x="167" y="95"/>
                </a:moveTo>
                <a:cubicBezTo>
                  <a:pt x="167" y="95"/>
                  <a:pt x="167" y="95"/>
                  <a:pt x="167" y="95"/>
                </a:cubicBezTo>
                <a:cubicBezTo>
                  <a:pt x="165" y="96"/>
                  <a:pt x="163" y="96"/>
                  <a:pt x="161" y="97"/>
                </a:cubicBezTo>
                <a:cubicBezTo>
                  <a:pt x="160" y="97"/>
                  <a:pt x="159" y="97"/>
                  <a:pt x="158" y="98"/>
                </a:cubicBezTo>
                <a:cubicBezTo>
                  <a:pt x="143" y="101"/>
                  <a:pt x="128" y="103"/>
                  <a:pt x="113" y="107"/>
                </a:cubicBezTo>
                <a:cubicBezTo>
                  <a:pt x="98" y="111"/>
                  <a:pt x="84" y="115"/>
                  <a:pt x="69" y="120"/>
                </a:cubicBezTo>
                <a:cubicBezTo>
                  <a:pt x="64" y="121"/>
                  <a:pt x="59" y="122"/>
                  <a:pt x="54" y="123"/>
                </a:cubicBezTo>
                <a:cubicBezTo>
                  <a:pt x="69" y="118"/>
                  <a:pt x="83" y="114"/>
                  <a:pt x="98" y="110"/>
                </a:cubicBezTo>
                <a:cubicBezTo>
                  <a:pt x="112" y="106"/>
                  <a:pt x="127" y="103"/>
                  <a:pt x="142" y="100"/>
                </a:cubicBezTo>
                <a:cubicBezTo>
                  <a:pt x="151" y="98"/>
                  <a:pt x="159" y="95"/>
                  <a:pt x="167" y="93"/>
                </a:cubicBezTo>
                <a:cubicBezTo>
                  <a:pt x="168" y="93"/>
                  <a:pt x="169" y="93"/>
                  <a:pt x="169" y="93"/>
                </a:cubicBezTo>
                <a:cubicBezTo>
                  <a:pt x="169" y="93"/>
                  <a:pt x="170" y="92"/>
                  <a:pt x="170" y="92"/>
                </a:cubicBezTo>
                <a:cubicBezTo>
                  <a:pt x="169" y="93"/>
                  <a:pt x="168" y="94"/>
                  <a:pt x="167" y="95"/>
                </a:cubicBezTo>
                <a:close/>
                <a:moveTo>
                  <a:pt x="171" y="91"/>
                </a:moveTo>
                <a:cubicBezTo>
                  <a:pt x="171" y="91"/>
                  <a:pt x="171" y="91"/>
                  <a:pt x="171" y="91"/>
                </a:cubicBezTo>
                <a:cubicBezTo>
                  <a:pt x="156" y="95"/>
                  <a:pt x="141" y="98"/>
                  <a:pt x="126" y="101"/>
                </a:cubicBezTo>
                <a:cubicBezTo>
                  <a:pt x="111" y="104"/>
                  <a:pt x="96" y="108"/>
                  <a:pt x="82" y="112"/>
                </a:cubicBezTo>
                <a:cubicBezTo>
                  <a:pt x="67" y="116"/>
                  <a:pt x="52" y="120"/>
                  <a:pt x="38" y="123"/>
                </a:cubicBezTo>
                <a:cubicBezTo>
                  <a:pt x="37" y="123"/>
                  <a:pt x="36" y="123"/>
                  <a:pt x="36" y="123"/>
                </a:cubicBezTo>
                <a:cubicBezTo>
                  <a:pt x="36" y="123"/>
                  <a:pt x="36" y="123"/>
                  <a:pt x="36" y="123"/>
                </a:cubicBezTo>
                <a:cubicBezTo>
                  <a:pt x="36" y="123"/>
                  <a:pt x="37" y="123"/>
                  <a:pt x="38" y="122"/>
                </a:cubicBezTo>
                <a:cubicBezTo>
                  <a:pt x="41" y="121"/>
                  <a:pt x="44" y="120"/>
                  <a:pt x="48" y="119"/>
                </a:cubicBezTo>
                <a:cubicBezTo>
                  <a:pt x="56" y="116"/>
                  <a:pt x="64" y="115"/>
                  <a:pt x="71" y="113"/>
                </a:cubicBezTo>
                <a:cubicBezTo>
                  <a:pt x="86" y="109"/>
                  <a:pt x="101" y="104"/>
                  <a:pt x="116" y="101"/>
                </a:cubicBezTo>
                <a:cubicBezTo>
                  <a:pt x="131" y="98"/>
                  <a:pt x="146" y="95"/>
                  <a:pt x="161" y="90"/>
                </a:cubicBezTo>
                <a:cubicBezTo>
                  <a:pt x="164" y="89"/>
                  <a:pt x="168" y="88"/>
                  <a:pt x="171" y="87"/>
                </a:cubicBezTo>
                <a:cubicBezTo>
                  <a:pt x="171" y="87"/>
                  <a:pt x="171" y="87"/>
                  <a:pt x="172" y="86"/>
                </a:cubicBezTo>
                <a:cubicBezTo>
                  <a:pt x="173" y="86"/>
                  <a:pt x="175" y="85"/>
                  <a:pt x="177" y="85"/>
                </a:cubicBezTo>
                <a:cubicBezTo>
                  <a:pt x="175" y="87"/>
                  <a:pt x="173" y="89"/>
                  <a:pt x="171" y="91"/>
                </a:cubicBezTo>
                <a:close/>
                <a:moveTo>
                  <a:pt x="108" y="102"/>
                </a:moveTo>
                <a:cubicBezTo>
                  <a:pt x="118" y="99"/>
                  <a:pt x="128" y="97"/>
                  <a:pt x="139" y="95"/>
                </a:cubicBezTo>
                <a:cubicBezTo>
                  <a:pt x="144" y="94"/>
                  <a:pt x="148" y="93"/>
                  <a:pt x="153" y="92"/>
                </a:cubicBezTo>
                <a:cubicBezTo>
                  <a:pt x="150" y="93"/>
                  <a:pt x="146" y="94"/>
                  <a:pt x="143" y="95"/>
                </a:cubicBezTo>
                <a:cubicBezTo>
                  <a:pt x="131" y="97"/>
                  <a:pt x="119" y="100"/>
                  <a:pt x="108" y="102"/>
                </a:cubicBezTo>
                <a:close/>
                <a:moveTo>
                  <a:pt x="177" y="84"/>
                </a:moveTo>
                <a:cubicBezTo>
                  <a:pt x="177" y="84"/>
                  <a:pt x="177" y="84"/>
                  <a:pt x="177" y="84"/>
                </a:cubicBezTo>
                <a:cubicBezTo>
                  <a:pt x="176" y="84"/>
                  <a:pt x="174" y="85"/>
                  <a:pt x="173" y="85"/>
                </a:cubicBezTo>
                <a:cubicBezTo>
                  <a:pt x="173" y="85"/>
                  <a:pt x="172" y="85"/>
                  <a:pt x="172" y="85"/>
                </a:cubicBezTo>
                <a:cubicBezTo>
                  <a:pt x="164" y="88"/>
                  <a:pt x="157" y="90"/>
                  <a:pt x="149" y="92"/>
                </a:cubicBezTo>
                <a:cubicBezTo>
                  <a:pt x="134" y="95"/>
                  <a:pt x="119" y="98"/>
                  <a:pt x="104" y="102"/>
                </a:cubicBezTo>
                <a:cubicBezTo>
                  <a:pt x="95" y="105"/>
                  <a:pt x="85" y="107"/>
                  <a:pt x="76" y="110"/>
                </a:cubicBezTo>
                <a:cubicBezTo>
                  <a:pt x="66" y="113"/>
                  <a:pt x="56" y="114"/>
                  <a:pt x="46" y="116"/>
                </a:cubicBezTo>
                <a:cubicBezTo>
                  <a:pt x="41" y="117"/>
                  <a:pt x="36" y="118"/>
                  <a:pt x="32" y="119"/>
                </a:cubicBezTo>
                <a:cubicBezTo>
                  <a:pt x="30" y="119"/>
                  <a:pt x="23" y="121"/>
                  <a:pt x="28" y="120"/>
                </a:cubicBezTo>
                <a:cubicBezTo>
                  <a:pt x="30" y="119"/>
                  <a:pt x="33" y="118"/>
                  <a:pt x="35" y="117"/>
                </a:cubicBezTo>
                <a:cubicBezTo>
                  <a:pt x="45" y="114"/>
                  <a:pt x="55" y="111"/>
                  <a:pt x="65" y="109"/>
                </a:cubicBezTo>
                <a:cubicBezTo>
                  <a:pt x="85" y="104"/>
                  <a:pt x="105" y="99"/>
                  <a:pt x="125" y="94"/>
                </a:cubicBezTo>
                <a:cubicBezTo>
                  <a:pt x="136" y="92"/>
                  <a:pt x="146" y="89"/>
                  <a:pt x="157" y="86"/>
                </a:cubicBezTo>
                <a:cubicBezTo>
                  <a:pt x="166" y="84"/>
                  <a:pt x="175" y="80"/>
                  <a:pt x="184" y="77"/>
                </a:cubicBezTo>
                <a:cubicBezTo>
                  <a:pt x="182" y="79"/>
                  <a:pt x="180" y="82"/>
                  <a:pt x="177" y="84"/>
                </a:cubicBezTo>
                <a:close/>
                <a:moveTo>
                  <a:pt x="61" y="105"/>
                </a:moveTo>
                <a:cubicBezTo>
                  <a:pt x="54" y="107"/>
                  <a:pt x="47" y="108"/>
                  <a:pt x="40" y="110"/>
                </a:cubicBezTo>
                <a:cubicBezTo>
                  <a:pt x="33" y="112"/>
                  <a:pt x="26" y="113"/>
                  <a:pt x="20" y="116"/>
                </a:cubicBezTo>
                <a:cubicBezTo>
                  <a:pt x="19" y="116"/>
                  <a:pt x="19" y="116"/>
                  <a:pt x="18" y="117"/>
                </a:cubicBezTo>
                <a:cubicBezTo>
                  <a:pt x="16" y="116"/>
                  <a:pt x="14" y="114"/>
                  <a:pt x="12" y="113"/>
                </a:cubicBezTo>
                <a:cubicBezTo>
                  <a:pt x="18" y="113"/>
                  <a:pt x="23" y="111"/>
                  <a:pt x="29" y="109"/>
                </a:cubicBezTo>
                <a:cubicBezTo>
                  <a:pt x="36" y="107"/>
                  <a:pt x="43" y="105"/>
                  <a:pt x="51" y="103"/>
                </a:cubicBezTo>
                <a:cubicBezTo>
                  <a:pt x="65" y="100"/>
                  <a:pt x="79" y="98"/>
                  <a:pt x="93" y="95"/>
                </a:cubicBezTo>
                <a:cubicBezTo>
                  <a:pt x="82" y="98"/>
                  <a:pt x="72" y="102"/>
                  <a:pt x="61" y="105"/>
                </a:cubicBezTo>
                <a:close/>
                <a:moveTo>
                  <a:pt x="58" y="139"/>
                </a:moveTo>
                <a:cubicBezTo>
                  <a:pt x="68" y="144"/>
                  <a:pt x="78" y="149"/>
                  <a:pt x="89" y="154"/>
                </a:cubicBezTo>
                <a:cubicBezTo>
                  <a:pt x="94" y="157"/>
                  <a:pt x="100" y="159"/>
                  <a:pt x="105" y="163"/>
                </a:cubicBezTo>
                <a:cubicBezTo>
                  <a:pt x="104" y="163"/>
                  <a:pt x="104" y="164"/>
                  <a:pt x="104" y="165"/>
                </a:cubicBezTo>
                <a:cubicBezTo>
                  <a:pt x="98" y="162"/>
                  <a:pt x="93" y="159"/>
                  <a:pt x="87" y="156"/>
                </a:cubicBezTo>
                <a:cubicBezTo>
                  <a:pt x="77" y="151"/>
                  <a:pt x="67" y="147"/>
                  <a:pt x="57" y="142"/>
                </a:cubicBezTo>
                <a:cubicBezTo>
                  <a:pt x="51" y="139"/>
                  <a:pt x="44" y="136"/>
                  <a:pt x="38" y="132"/>
                </a:cubicBezTo>
                <a:cubicBezTo>
                  <a:pt x="29" y="127"/>
                  <a:pt x="20" y="121"/>
                  <a:pt x="10" y="118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1" y="117"/>
                  <a:pt x="11" y="116"/>
                  <a:pt x="11" y="115"/>
                </a:cubicBezTo>
                <a:cubicBezTo>
                  <a:pt x="26" y="124"/>
                  <a:pt x="43" y="131"/>
                  <a:pt x="58" y="139"/>
                </a:cubicBezTo>
                <a:close/>
                <a:moveTo>
                  <a:pt x="198" y="61"/>
                </a:moveTo>
                <a:cubicBezTo>
                  <a:pt x="198" y="61"/>
                  <a:pt x="198" y="62"/>
                  <a:pt x="198" y="62"/>
                </a:cubicBezTo>
                <a:cubicBezTo>
                  <a:pt x="183" y="64"/>
                  <a:pt x="168" y="68"/>
                  <a:pt x="153" y="70"/>
                </a:cubicBezTo>
                <a:cubicBezTo>
                  <a:pt x="138" y="73"/>
                  <a:pt x="122" y="76"/>
                  <a:pt x="107" y="80"/>
                </a:cubicBezTo>
                <a:cubicBezTo>
                  <a:pt x="92" y="83"/>
                  <a:pt x="77" y="88"/>
                  <a:pt x="62" y="92"/>
                </a:cubicBezTo>
                <a:cubicBezTo>
                  <a:pt x="54" y="94"/>
                  <a:pt x="47" y="96"/>
                  <a:pt x="40" y="98"/>
                </a:cubicBezTo>
                <a:cubicBezTo>
                  <a:pt x="37" y="99"/>
                  <a:pt x="35" y="100"/>
                  <a:pt x="32" y="100"/>
                </a:cubicBezTo>
                <a:cubicBezTo>
                  <a:pt x="42" y="97"/>
                  <a:pt x="51" y="94"/>
                  <a:pt x="61" y="91"/>
                </a:cubicBezTo>
                <a:cubicBezTo>
                  <a:pt x="76" y="86"/>
                  <a:pt x="90" y="82"/>
                  <a:pt x="105" y="79"/>
                </a:cubicBezTo>
                <a:cubicBezTo>
                  <a:pt x="120" y="75"/>
                  <a:pt x="135" y="71"/>
                  <a:pt x="150" y="68"/>
                </a:cubicBezTo>
                <a:cubicBezTo>
                  <a:pt x="164" y="66"/>
                  <a:pt x="178" y="64"/>
                  <a:pt x="192" y="60"/>
                </a:cubicBezTo>
                <a:cubicBezTo>
                  <a:pt x="196" y="60"/>
                  <a:pt x="199" y="58"/>
                  <a:pt x="202" y="57"/>
                </a:cubicBezTo>
                <a:cubicBezTo>
                  <a:pt x="201" y="58"/>
                  <a:pt x="200" y="60"/>
                  <a:pt x="198" y="61"/>
                </a:cubicBezTo>
                <a:close/>
                <a:moveTo>
                  <a:pt x="190" y="70"/>
                </a:moveTo>
                <a:cubicBezTo>
                  <a:pt x="178" y="74"/>
                  <a:pt x="166" y="77"/>
                  <a:pt x="154" y="80"/>
                </a:cubicBezTo>
                <a:cubicBezTo>
                  <a:pt x="152" y="81"/>
                  <a:pt x="150" y="81"/>
                  <a:pt x="148" y="82"/>
                </a:cubicBezTo>
                <a:cubicBezTo>
                  <a:pt x="136" y="84"/>
                  <a:pt x="124" y="88"/>
                  <a:pt x="112" y="91"/>
                </a:cubicBezTo>
                <a:cubicBezTo>
                  <a:pt x="108" y="91"/>
                  <a:pt x="105" y="92"/>
                  <a:pt x="101" y="93"/>
                </a:cubicBezTo>
                <a:cubicBezTo>
                  <a:pt x="85" y="96"/>
                  <a:pt x="70" y="99"/>
                  <a:pt x="55" y="102"/>
                </a:cubicBezTo>
                <a:cubicBezTo>
                  <a:pt x="47" y="103"/>
                  <a:pt x="40" y="105"/>
                  <a:pt x="33" y="107"/>
                </a:cubicBezTo>
                <a:cubicBezTo>
                  <a:pt x="30" y="108"/>
                  <a:pt x="27" y="109"/>
                  <a:pt x="23" y="110"/>
                </a:cubicBezTo>
                <a:cubicBezTo>
                  <a:pt x="22" y="111"/>
                  <a:pt x="20" y="111"/>
                  <a:pt x="18" y="112"/>
                </a:cubicBezTo>
                <a:cubicBezTo>
                  <a:pt x="16" y="112"/>
                  <a:pt x="14" y="112"/>
                  <a:pt x="12" y="113"/>
                </a:cubicBezTo>
                <a:cubicBezTo>
                  <a:pt x="19" y="110"/>
                  <a:pt x="25" y="107"/>
                  <a:pt x="32" y="105"/>
                </a:cubicBezTo>
                <a:cubicBezTo>
                  <a:pt x="40" y="103"/>
                  <a:pt x="48" y="101"/>
                  <a:pt x="56" y="99"/>
                </a:cubicBezTo>
                <a:cubicBezTo>
                  <a:pt x="71" y="94"/>
                  <a:pt x="86" y="91"/>
                  <a:pt x="101" y="87"/>
                </a:cubicBezTo>
                <a:cubicBezTo>
                  <a:pt x="131" y="79"/>
                  <a:pt x="161" y="74"/>
                  <a:pt x="190" y="65"/>
                </a:cubicBezTo>
                <a:cubicBezTo>
                  <a:pt x="192" y="65"/>
                  <a:pt x="194" y="64"/>
                  <a:pt x="197" y="63"/>
                </a:cubicBezTo>
                <a:cubicBezTo>
                  <a:pt x="195" y="65"/>
                  <a:pt x="192" y="68"/>
                  <a:pt x="190" y="70"/>
                </a:cubicBezTo>
                <a:close/>
                <a:moveTo>
                  <a:pt x="9" y="120"/>
                </a:moveTo>
                <a:cubicBezTo>
                  <a:pt x="10" y="120"/>
                  <a:pt x="10" y="120"/>
                  <a:pt x="10" y="120"/>
                </a:cubicBezTo>
                <a:cubicBezTo>
                  <a:pt x="19" y="124"/>
                  <a:pt x="29" y="130"/>
                  <a:pt x="38" y="135"/>
                </a:cubicBezTo>
                <a:cubicBezTo>
                  <a:pt x="44" y="138"/>
                  <a:pt x="51" y="141"/>
                  <a:pt x="57" y="144"/>
                </a:cubicBezTo>
                <a:cubicBezTo>
                  <a:pt x="67" y="149"/>
                  <a:pt x="77" y="154"/>
                  <a:pt x="87" y="159"/>
                </a:cubicBezTo>
                <a:cubicBezTo>
                  <a:pt x="92" y="162"/>
                  <a:pt x="98" y="165"/>
                  <a:pt x="103" y="167"/>
                </a:cubicBezTo>
                <a:cubicBezTo>
                  <a:pt x="103" y="168"/>
                  <a:pt x="103" y="169"/>
                  <a:pt x="102" y="170"/>
                </a:cubicBezTo>
                <a:cubicBezTo>
                  <a:pt x="86" y="162"/>
                  <a:pt x="70" y="154"/>
                  <a:pt x="53" y="147"/>
                </a:cubicBezTo>
                <a:cubicBezTo>
                  <a:pt x="38" y="139"/>
                  <a:pt x="23" y="132"/>
                  <a:pt x="9" y="124"/>
                </a:cubicBezTo>
                <a:cubicBezTo>
                  <a:pt x="9" y="122"/>
                  <a:pt x="9" y="121"/>
                  <a:pt x="9" y="120"/>
                </a:cubicBezTo>
                <a:close/>
                <a:moveTo>
                  <a:pt x="106" y="167"/>
                </a:moveTo>
                <a:cubicBezTo>
                  <a:pt x="106" y="167"/>
                  <a:pt x="106" y="167"/>
                  <a:pt x="106" y="166"/>
                </a:cubicBezTo>
                <a:cubicBezTo>
                  <a:pt x="111" y="162"/>
                  <a:pt x="116" y="157"/>
                  <a:pt x="120" y="152"/>
                </a:cubicBezTo>
                <a:cubicBezTo>
                  <a:pt x="130" y="141"/>
                  <a:pt x="140" y="131"/>
                  <a:pt x="150" y="121"/>
                </a:cubicBezTo>
                <a:cubicBezTo>
                  <a:pt x="169" y="100"/>
                  <a:pt x="189" y="79"/>
                  <a:pt x="208" y="59"/>
                </a:cubicBezTo>
                <a:cubicBezTo>
                  <a:pt x="210" y="57"/>
                  <a:pt x="212" y="55"/>
                  <a:pt x="213" y="54"/>
                </a:cubicBezTo>
                <a:cubicBezTo>
                  <a:pt x="213" y="54"/>
                  <a:pt x="213" y="55"/>
                  <a:pt x="214" y="56"/>
                </a:cubicBezTo>
                <a:cubicBezTo>
                  <a:pt x="214" y="56"/>
                  <a:pt x="213" y="56"/>
                  <a:pt x="213" y="56"/>
                </a:cubicBezTo>
                <a:cubicBezTo>
                  <a:pt x="205" y="64"/>
                  <a:pt x="197" y="73"/>
                  <a:pt x="189" y="82"/>
                </a:cubicBezTo>
                <a:cubicBezTo>
                  <a:pt x="182" y="90"/>
                  <a:pt x="174" y="98"/>
                  <a:pt x="166" y="106"/>
                </a:cubicBezTo>
                <a:cubicBezTo>
                  <a:pt x="148" y="125"/>
                  <a:pt x="130" y="144"/>
                  <a:pt x="112" y="163"/>
                </a:cubicBezTo>
                <a:cubicBezTo>
                  <a:pt x="110" y="165"/>
                  <a:pt x="107" y="168"/>
                  <a:pt x="105" y="171"/>
                </a:cubicBezTo>
                <a:cubicBezTo>
                  <a:pt x="105" y="169"/>
                  <a:pt x="105" y="168"/>
                  <a:pt x="106" y="167"/>
                </a:cubicBezTo>
                <a:close/>
                <a:moveTo>
                  <a:pt x="26" y="96"/>
                </a:moveTo>
                <a:cubicBezTo>
                  <a:pt x="56" y="88"/>
                  <a:pt x="86" y="79"/>
                  <a:pt x="117" y="73"/>
                </a:cubicBezTo>
                <a:cubicBezTo>
                  <a:pt x="133" y="70"/>
                  <a:pt x="148" y="67"/>
                  <a:pt x="164" y="64"/>
                </a:cubicBezTo>
                <a:cubicBezTo>
                  <a:pt x="171" y="63"/>
                  <a:pt x="179" y="62"/>
                  <a:pt x="186" y="60"/>
                </a:cubicBezTo>
                <a:cubicBezTo>
                  <a:pt x="190" y="59"/>
                  <a:pt x="194" y="58"/>
                  <a:pt x="197" y="58"/>
                </a:cubicBezTo>
                <a:cubicBezTo>
                  <a:pt x="198" y="57"/>
                  <a:pt x="199" y="57"/>
                  <a:pt x="200" y="57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99" y="58"/>
                  <a:pt x="198" y="58"/>
                  <a:pt x="197" y="58"/>
                </a:cubicBezTo>
                <a:cubicBezTo>
                  <a:pt x="184" y="63"/>
                  <a:pt x="169" y="64"/>
                  <a:pt x="156" y="67"/>
                </a:cubicBezTo>
                <a:cubicBezTo>
                  <a:pt x="140" y="70"/>
                  <a:pt x="125" y="72"/>
                  <a:pt x="110" y="76"/>
                </a:cubicBezTo>
                <a:cubicBezTo>
                  <a:pt x="81" y="84"/>
                  <a:pt x="52" y="92"/>
                  <a:pt x="23" y="103"/>
                </a:cubicBezTo>
                <a:cubicBezTo>
                  <a:pt x="22" y="103"/>
                  <a:pt x="21" y="103"/>
                  <a:pt x="20" y="104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22" y="101"/>
                  <a:pt x="24" y="99"/>
                  <a:pt x="26" y="96"/>
                </a:cubicBezTo>
                <a:close/>
                <a:moveTo>
                  <a:pt x="18" y="105"/>
                </a:moveTo>
                <a:cubicBezTo>
                  <a:pt x="48" y="97"/>
                  <a:pt x="77" y="88"/>
                  <a:pt x="107" y="81"/>
                </a:cubicBezTo>
                <a:cubicBezTo>
                  <a:pt x="123" y="77"/>
                  <a:pt x="138" y="74"/>
                  <a:pt x="153" y="71"/>
                </a:cubicBezTo>
                <a:cubicBezTo>
                  <a:pt x="161" y="70"/>
                  <a:pt x="168" y="68"/>
                  <a:pt x="175" y="67"/>
                </a:cubicBezTo>
                <a:cubicBezTo>
                  <a:pt x="182" y="65"/>
                  <a:pt x="191" y="64"/>
                  <a:pt x="197" y="62"/>
                </a:cubicBezTo>
                <a:cubicBezTo>
                  <a:pt x="168" y="72"/>
                  <a:pt x="138" y="77"/>
                  <a:pt x="108" y="84"/>
                </a:cubicBezTo>
                <a:cubicBezTo>
                  <a:pt x="93" y="88"/>
                  <a:pt x="78" y="92"/>
                  <a:pt x="63" y="96"/>
                </a:cubicBezTo>
                <a:cubicBezTo>
                  <a:pt x="48" y="100"/>
                  <a:pt x="33" y="103"/>
                  <a:pt x="20" y="109"/>
                </a:cubicBezTo>
                <a:cubicBezTo>
                  <a:pt x="18" y="110"/>
                  <a:pt x="15" y="111"/>
                  <a:pt x="13" y="112"/>
                </a:cubicBezTo>
                <a:cubicBezTo>
                  <a:pt x="15" y="109"/>
                  <a:pt x="17" y="107"/>
                  <a:pt x="18" y="105"/>
                </a:cubicBezTo>
                <a:close/>
                <a:moveTo>
                  <a:pt x="104" y="176"/>
                </a:moveTo>
                <a:cubicBezTo>
                  <a:pt x="104" y="176"/>
                  <a:pt x="104" y="175"/>
                  <a:pt x="104" y="175"/>
                </a:cubicBezTo>
                <a:cubicBezTo>
                  <a:pt x="104" y="175"/>
                  <a:pt x="104" y="174"/>
                  <a:pt x="105" y="174"/>
                </a:cubicBezTo>
                <a:cubicBezTo>
                  <a:pt x="137" y="139"/>
                  <a:pt x="172" y="104"/>
                  <a:pt x="205" y="69"/>
                </a:cubicBezTo>
                <a:cubicBezTo>
                  <a:pt x="208" y="65"/>
                  <a:pt x="211" y="62"/>
                  <a:pt x="214" y="59"/>
                </a:cubicBezTo>
                <a:cubicBezTo>
                  <a:pt x="214" y="59"/>
                  <a:pt x="214" y="59"/>
                  <a:pt x="214" y="59"/>
                </a:cubicBezTo>
                <a:cubicBezTo>
                  <a:pt x="211" y="62"/>
                  <a:pt x="208" y="66"/>
                  <a:pt x="205" y="69"/>
                </a:cubicBezTo>
                <a:cubicBezTo>
                  <a:pt x="200" y="75"/>
                  <a:pt x="194" y="81"/>
                  <a:pt x="188" y="88"/>
                </a:cubicBezTo>
                <a:cubicBezTo>
                  <a:pt x="180" y="97"/>
                  <a:pt x="172" y="106"/>
                  <a:pt x="163" y="114"/>
                </a:cubicBezTo>
                <a:cubicBezTo>
                  <a:pt x="144" y="135"/>
                  <a:pt x="124" y="155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lose/>
                <a:moveTo>
                  <a:pt x="8" y="117"/>
                </a:moveTo>
                <a:cubicBezTo>
                  <a:pt x="7" y="120"/>
                  <a:pt x="6" y="125"/>
                  <a:pt x="6" y="129"/>
                </a:cubicBezTo>
                <a:cubicBezTo>
                  <a:pt x="5" y="125"/>
                  <a:pt x="6" y="120"/>
                  <a:pt x="8" y="117"/>
                </a:cubicBezTo>
                <a:close/>
                <a:moveTo>
                  <a:pt x="27" y="145"/>
                </a:moveTo>
                <a:cubicBezTo>
                  <a:pt x="22" y="142"/>
                  <a:pt x="16" y="140"/>
                  <a:pt x="11" y="13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14" y="137"/>
                  <a:pt x="18" y="139"/>
                  <a:pt x="22" y="141"/>
                </a:cubicBezTo>
                <a:cubicBezTo>
                  <a:pt x="32" y="146"/>
                  <a:pt x="43" y="151"/>
                  <a:pt x="53" y="156"/>
                </a:cubicBezTo>
                <a:cubicBezTo>
                  <a:pt x="64" y="161"/>
                  <a:pt x="74" y="166"/>
                  <a:pt x="85" y="171"/>
                </a:cubicBezTo>
                <a:cubicBezTo>
                  <a:pt x="90" y="174"/>
                  <a:pt x="97" y="176"/>
                  <a:pt x="101" y="179"/>
                </a:cubicBezTo>
                <a:cubicBezTo>
                  <a:pt x="102" y="179"/>
                  <a:pt x="102" y="179"/>
                  <a:pt x="102" y="179"/>
                </a:cubicBezTo>
                <a:cubicBezTo>
                  <a:pt x="102" y="181"/>
                  <a:pt x="103" y="182"/>
                  <a:pt x="103" y="183"/>
                </a:cubicBezTo>
                <a:cubicBezTo>
                  <a:pt x="88" y="177"/>
                  <a:pt x="73" y="168"/>
                  <a:pt x="58" y="161"/>
                </a:cubicBezTo>
                <a:cubicBezTo>
                  <a:pt x="47" y="156"/>
                  <a:pt x="37" y="150"/>
                  <a:pt x="27" y="145"/>
                </a:cubicBezTo>
                <a:close/>
                <a:moveTo>
                  <a:pt x="205" y="78"/>
                </a:moveTo>
                <a:cubicBezTo>
                  <a:pt x="195" y="89"/>
                  <a:pt x="185" y="100"/>
                  <a:pt x="175" y="110"/>
                </a:cubicBezTo>
                <a:cubicBezTo>
                  <a:pt x="155" y="132"/>
                  <a:pt x="134" y="153"/>
                  <a:pt x="114" y="175"/>
                </a:cubicBezTo>
                <a:cubicBezTo>
                  <a:pt x="111" y="177"/>
                  <a:pt x="109" y="180"/>
                  <a:pt x="106" y="183"/>
                </a:cubicBezTo>
                <a:cubicBezTo>
                  <a:pt x="105" y="182"/>
                  <a:pt x="105" y="181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12" y="171"/>
                  <a:pt x="120" y="163"/>
                  <a:pt x="127" y="155"/>
                </a:cubicBezTo>
                <a:cubicBezTo>
                  <a:pt x="139" y="143"/>
                  <a:pt x="150" y="131"/>
                  <a:pt x="162" y="120"/>
                </a:cubicBezTo>
                <a:cubicBezTo>
                  <a:pt x="180" y="101"/>
                  <a:pt x="196" y="80"/>
                  <a:pt x="215" y="62"/>
                </a:cubicBezTo>
                <a:cubicBezTo>
                  <a:pt x="215" y="62"/>
                  <a:pt x="215" y="62"/>
                  <a:pt x="216" y="62"/>
                </a:cubicBezTo>
                <a:cubicBezTo>
                  <a:pt x="216" y="63"/>
                  <a:pt x="217" y="63"/>
                  <a:pt x="218" y="64"/>
                </a:cubicBezTo>
                <a:cubicBezTo>
                  <a:pt x="217" y="65"/>
                  <a:pt x="216" y="67"/>
                  <a:pt x="215" y="68"/>
                </a:cubicBezTo>
                <a:cubicBezTo>
                  <a:pt x="212" y="71"/>
                  <a:pt x="208" y="75"/>
                  <a:pt x="205" y="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PA_chenying0907 22"/>
          <p:cNvSpPr/>
          <p:nvPr>
            <p:custDataLst>
              <p:tags r:id="rId5"/>
            </p:custDataLst>
          </p:nvPr>
        </p:nvSpPr>
        <p:spPr>
          <a:xfrm>
            <a:off x="3348516" y="2691313"/>
            <a:ext cx="21838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小车的惯性作用</a:t>
            </a:r>
            <a:endParaRPr lang="en-US" altLang="zh-CN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通过优化算法解决</a:t>
            </a:r>
            <a:endParaRPr lang="en-US" altLang="zh-CN" sz="14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/>
              <a:t>增加避障算法的判断条件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6" name="PA_chenying0907 25"/>
          <p:cNvSpPr/>
          <p:nvPr>
            <p:custDataLst>
              <p:tags r:id="rId6"/>
            </p:custDataLst>
          </p:nvPr>
        </p:nvSpPr>
        <p:spPr>
          <a:xfrm>
            <a:off x="6015929" y="2691313"/>
            <a:ext cx="274159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障碍物外表的不规则</a:t>
            </a:r>
            <a:r>
              <a:rPr lang="zh-CN" altLang="en-US" dirty="0" smtClean="0">
                <a:cs typeface="+mn-ea"/>
                <a:sym typeface="+mn-lt"/>
              </a:rPr>
              <a:t>性</a:t>
            </a:r>
            <a:endParaRPr lang="en-US" altLang="zh-CN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难以提升硬件性能</a:t>
            </a:r>
            <a:endParaRPr lang="en-US" altLang="zh-CN" sz="14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通过特殊运动以及方向重置解决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8" name="PA_chenying0907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4457" y="267494"/>
            <a:ext cx="46638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超声测距效果如何？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39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78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  <p:bldP spid="31" grpId="0" animBg="1" autoUpdateAnimBg="0"/>
      <p:bldP spid="36" grpId="0" animBg="1"/>
      <p:bldP spid="23" grpId="0"/>
      <p:bldP spid="26" grpId="0" animBg="1" autoUpdateAnimBg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0065" y="528955"/>
            <a:ext cx="20129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自主取物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7" name="PA_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>
            <a:off x="2382690" y="-16182"/>
            <a:ext cx="1868168" cy="136379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1254760"/>
            <a:ext cx="5518150" cy="21653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3420110"/>
            <a:ext cx="5517515" cy="155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chenying0907 8"/>
          <p:cNvSpPr txBox="1"/>
          <p:nvPr>
            <p:custDataLst>
              <p:tags r:id="rId1"/>
            </p:custDataLst>
          </p:nvPr>
        </p:nvSpPr>
        <p:spPr>
          <a:xfrm>
            <a:off x="4788024" y="2571750"/>
            <a:ext cx="37795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1.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车身设计与运动控制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2.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图像处理与轨迹优化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3.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避障算法与自主取放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lt"/>
            </a:endParaRPr>
          </a:p>
        </p:txBody>
      </p:sp>
      <p:sp>
        <p:nvSpPr>
          <p:cNvPr id="11" name="PA_chenying0907 10"/>
          <p:cNvSpPr txBox="1"/>
          <p:nvPr>
            <p:custDataLst>
              <p:tags r:id="rId2"/>
            </p:custDataLst>
          </p:nvPr>
        </p:nvSpPr>
        <p:spPr>
          <a:xfrm>
            <a:off x="2399660" y="314781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目录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467544" y="-16182"/>
            <a:ext cx="4752528" cy="346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617227">
            <a:off x="2057345" y="2412430"/>
            <a:ext cx="1593392" cy="1042130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PA_任意多边形 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13126448">
            <a:off x="5249470" y="2553889"/>
            <a:ext cx="1593392" cy="1042130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PA_组合 3"/>
          <p:cNvGrpSpPr/>
          <p:nvPr>
            <p:custDataLst>
              <p:tags r:id="rId3"/>
            </p:custDataLst>
          </p:nvPr>
        </p:nvGrpSpPr>
        <p:grpSpPr>
          <a:xfrm>
            <a:off x="3666192" y="1731097"/>
            <a:ext cx="1749845" cy="1788163"/>
            <a:chOff x="5268913" y="4124325"/>
            <a:chExt cx="652463" cy="666751"/>
          </a:xfrm>
          <a:solidFill>
            <a:schemeClr val="tx1"/>
          </a:solidFill>
        </p:grpSpPr>
        <p:sp>
          <p:nvSpPr>
            <p:cNvPr id="5" name="Freeform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Freeform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Freeform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Freeform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Freeform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Freeform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Freeform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Freeform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Freeform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Freeform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Freeform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2" name="Freeform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3" name="Freeform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4" name="Freeform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5" name="PA_chenying0907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41165" y="589915"/>
            <a:ext cx="45243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自主放物及模式转换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7" name="PA_图片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2382690" y="-16182"/>
            <a:ext cx="1868168" cy="1363796"/>
          </a:xfrm>
          <a:prstGeom prst="rect">
            <a:avLst/>
          </a:prstGeom>
        </p:spPr>
      </p:pic>
      <p:sp>
        <p:nvSpPr>
          <p:cNvPr id="29" name="PA_chenying0907 5"/>
          <p:cNvSpPr txBox="1"/>
          <p:nvPr>
            <p:custDataLst>
              <p:tags r:id="rId7"/>
            </p:custDataLst>
          </p:nvPr>
        </p:nvSpPr>
        <p:spPr>
          <a:xfrm>
            <a:off x="5560060" y="1497965"/>
            <a:ext cx="34086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cs typeface="+mn-ea"/>
                <a:sym typeface="+mn-lt"/>
              </a:rPr>
              <a:t>利用</a:t>
            </a:r>
            <a:r>
              <a:rPr lang="en-US" altLang="zh-CN" dirty="0">
                <a:cs typeface="+mn-ea"/>
                <a:sym typeface="+mn-lt"/>
              </a:rPr>
              <a:t>OpenMV</a:t>
            </a:r>
            <a:r>
              <a:rPr lang="zh-CN" altLang="en-US" dirty="0">
                <a:cs typeface="+mn-ea"/>
                <a:sym typeface="+mn-lt"/>
              </a:rPr>
              <a:t>已有函数识别圆心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PA_chenying0907 5"/>
          <p:cNvSpPr txBox="1"/>
          <p:nvPr>
            <p:custDataLst>
              <p:tags r:id="rId8"/>
            </p:custDataLst>
          </p:nvPr>
        </p:nvSpPr>
        <p:spPr>
          <a:xfrm>
            <a:off x="245745" y="1497965"/>
            <a:ext cx="34632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二值化逐行处理灰度值识别圆心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9290" y="2280285"/>
            <a:ext cx="1296035" cy="1296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21385" y="2520315"/>
            <a:ext cx="791845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17195" y="348488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195" y="308483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17195" y="293370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64820" y="217805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18325" y="2560955"/>
            <a:ext cx="1296035" cy="1296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70420" y="2800985"/>
            <a:ext cx="791845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形 37"/>
          <p:cNvSpPr/>
          <p:nvPr/>
        </p:nvSpPr>
        <p:spPr>
          <a:xfrm>
            <a:off x="7489190" y="3117850"/>
            <a:ext cx="154305" cy="15811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4909185" y="398018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234305" y="398018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881370" y="398018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320290" y="453517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666365" y="397954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313430" y="397954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PA_chenying0907 51"/>
          <p:cNvSpPr/>
          <p:nvPr>
            <p:custDataLst>
              <p:tags r:id="rId9"/>
            </p:custDataLst>
          </p:nvPr>
        </p:nvSpPr>
        <p:spPr>
          <a:xfrm>
            <a:off x="2056130" y="4535170"/>
            <a:ext cx="18967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mode=2→mode=6→mode=3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PA_chenying0907 51"/>
          <p:cNvSpPr/>
          <p:nvPr>
            <p:custDataLst>
              <p:tags r:id="rId10"/>
            </p:custDataLst>
          </p:nvPr>
        </p:nvSpPr>
        <p:spPr>
          <a:xfrm>
            <a:off x="4965065" y="4535170"/>
            <a:ext cx="1257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mode=3→mode=5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39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25" grpId="0"/>
      <p:bldP spid="29" grpId="0"/>
      <p:bldP spid="30" grpId="0"/>
      <p:bldP spid="31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1"/>
          <p:cNvGrpSpPr/>
          <p:nvPr>
            <p:custDataLst>
              <p:tags r:id="rId1"/>
            </p:custDataLst>
          </p:nvPr>
        </p:nvGrpSpPr>
        <p:grpSpPr>
          <a:xfrm>
            <a:off x="2785323" y="896656"/>
            <a:ext cx="3348644" cy="2982706"/>
            <a:chOff x="1580274" y="1988664"/>
            <a:chExt cx="3972948" cy="3503612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1580274" y="1988664"/>
              <a:ext cx="3687762" cy="3503612"/>
              <a:chOff x="1133" y="1545"/>
              <a:chExt cx="2323" cy="220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1133" y="2148"/>
                <a:ext cx="2148" cy="1604"/>
              </a:xfrm>
              <a:custGeom>
                <a:avLst/>
                <a:gdLst>
                  <a:gd name="T0" fmla="*/ 221 w 552"/>
                  <a:gd name="T1" fmla="*/ 173 h 412"/>
                  <a:gd name="T2" fmla="*/ 122 w 552"/>
                  <a:gd name="T3" fmla="*/ 165 h 412"/>
                  <a:gd name="T4" fmla="*/ 61 w 552"/>
                  <a:gd name="T5" fmla="*/ 206 h 412"/>
                  <a:gd name="T6" fmla="*/ 20 w 552"/>
                  <a:gd name="T7" fmla="*/ 308 h 412"/>
                  <a:gd name="T8" fmla="*/ 3 w 552"/>
                  <a:gd name="T9" fmla="*/ 364 h 412"/>
                  <a:gd name="T10" fmla="*/ 31 w 552"/>
                  <a:gd name="T11" fmla="*/ 376 h 412"/>
                  <a:gd name="T12" fmla="*/ 60 w 552"/>
                  <a:gd name="T13" fmla="*/ 394 h 412"/>
                  <a:gd name="T14" fmla="*/ 95 w 552"/>
                  <a:gd name="T15" fmla="*/ 412 h 412"/>
                  <a:gd name="T16" fmla="*/ 215 w 552"/>
                  <a:gd name="T17" fmla="*/ 357 h 412"/>
                  <a:gd name="T18" fmla="*/ 231 w 552"/>
                  <a:gd name="T19" fmla="*/ 370 h 412"/>
                  <a:gd name="T20" fmla="*/ 251 w 552"/>
                  <a:gd name="T21" fmla="*/ 382 h 412"/>
                  <a:gd name="T22" fmla="*/ 401 w 552"/>
                  <a:gd name="T23" fmla="*/ 333 h 412"/>
                  <a:gd name="T24" fmla="*/ 417 w 552"/>
                  <a:gd name="T25" fmla="*/ 342 h 412"/>
                  <a:gd name="T26" fmla="*/ 549 w 552"/>
                  <a:gd name="T27" fmla="*/ 310 h 412"/>
                  <a:gd name="T28" fmla="*/ 444 w 552"/>
                  <a:gd name="T29" fmla="*/ 126 h 412"/>
                  <a:gd name="T30" fmla="*/ 408 w 552"/>
                  <a:gd name="T31" fmla="*/ 195 h 412"/>
                  <a:gd name="T32" fmla="*/ 348 w 552"/>
                  <a:gd name="T33" fmla="*/ 198 h 412"/>
                  <a:gd name="T34" fmla="*/ 267 w 552"/>
                  <a:gd name="T35" fmla="*/ 7 h 412"/>
                  <a:gd name="T36" fmla="*/ 192 w 552"/>
                  <a:gd name="T37" fmla="*/ 313 h 412"/>
                  <a:gd name="T38" fmla="*/ 270 w 552"/>
                  <a:gd name="T39" fmla="*/ 129 h 412"/>
                  <a:gd name="T40" fmla="*/ 210 w 552"/>
                  <a:gd name="T41" fmla="*/ 236 h 412"/>
                  <a:gd name="T42" fmla="*/ 269 w 552"/>
                  <a:gd name="T43" fmla="*/ 94 h 412"/>
                  <a:gd name="T44" fmla="*/ 240 w 552"/>
                  <a:gd name="T45" fmla="*/ 132 h 412"/>
                  <a:gd name="T46" fmla="*/ 188 w 552"/>
                  <a:gd name="T47" fmla="*/ 301 h 412"/>
                  <a:gd name="T48" fmla="*/ 191 w 552"/>
                  <a:gd name="T49" fmla="*/ 309 h 412"/>
                  <a:gd name="T50" fmla="*/ 21 w 552"/>
                  <a:gd name="T51" fmla="*/ 333 h 412"/>
                  <a:gd name="T52" fmla="*/ 9 w 552"/>
                  <a:gd name="T53" fmla="*/ 358 h 412"/>
                  <a:gd name="T54" fmla="*/ 59 w 552"/>
                  <a:gd name="T55" fmla="*/ 229 h 412"/>
                  <a:gd name="T56" fmla="*/ 93 w 552"/>
                  <a:gd name="T57" fmla="*/ 158 h 412"/>
                  <a:gd name="T58" fmla="*/ 94 w 552"/>
                  <a:gd name="T59" fmla="*/ 179 h 412"/>
                  <a:gd name="T60" fmla="*/ 36 w 552"/>
                  <a:gd name="T61" fmla="*/ 292 h 412"/>
                  <a:gd name="T62" fmla="*/ 24 w 552"/>
                  <a:gd name="T63" fmla="*/ 323 h 412"/>
                  <a:gd name="T64" fmla="*/ 33 w 552"/>
                  <a:gd name="T65" fmla="*/ 370 h 412"/>
                  <a:gd name="T66" fmla="*/ 51 w 552"/>
                  <a:gd name="T67" fmla="*/ 375 h 412"/>
                  <a:gd name="T68" fmla="*/ 62 w 552"/>
                  <a:gd name="T69" fmla="*/ 388 h 412"/>
                  <a:gd name="T70" fmla="*/ 78 w 552"/>
                  <a:gd name="T71" fmla="*/ 398 h 412"/>
                  <a:gd name="T72" fmla="*/ 81 w 552"/>
                  <a:gd name="T73" fmla="*/ 400 h 412"/>
                  <a:gd name="T74" fmla="*/ 102 w 552"/>
                  <a:gd name="T75" fmla="*/ 288 h 412"/>
                  <a:gd name="T76" fmla="*/ 100 w 552"/>
                  <a:gd name="T77" fmla="*/ 216 h 412"/>
                  <a:gd name="T78" fmla="*/ 193 w 552"/>
                  <a:gd name="T79" fmla="*/ 339 h 412"/>
                  <a:gd name="T80" fmla="*/ 200 w 552"/>
                  <a:gd name="T81" fmla="*/ 348 h 412"/>
                  <a:gd name="T82" fmla="*/ 203 w 552"/>
                  <a:gd name="T83" fmla="*/ 336 h 412"/>
                  <a:gd name="T84" fmla="*/ 269 w 552"/>
                  <a:gd name="T85" fmla="*/ 310 h 412"/>
                  <a:gd name="T86" fmla="*/ 239 w 552"/>
                  <a:gd name="T87" fmla="*/ 365 h 412"/>
                  <a:gd name="T88" fmla="*/ 257 w 552"/>
                  <a:gd name="T89" fmla="*/ 376 h 412"/>
                  <a:gd name="T90" fmla="*/ 398 w 552"/>
                  <a:gd name="T91" fmla="*/ 325 h 412"/>
                  <a:gd name="T92" fmla="*/ 438 w 552"/>
                  <a:gd name="T93" fmla="*/ 288 h 412"/>
                  <a:gd name="T94" fmla="*/ 439 w 552"/>
                  <a:gd name="T95" fmla="*/ 208 h 412"/>
                  <a:gd name="T96" fmla="*/ 383 w 552"/>
                  <a:gd name="T97" fmla="*/ 290 h 412"/>
                  <a:gd name="T98" fmla="*/ 420 w 552"/>
                  <a:gd name="T99" fmla="*/ 336 h 412"/>
                  <a:gd name="T100" fmla="*/ 423 w 552"/>
                  <a:gd name="T101" fmla="*/ 337 h 412"/>
                  <a:gd name="T102" fmla="*/ 445 w 552"/>
                  <a:gd name="T103" fmla="*/ 282 h 412"/>
                  <a:gd name="T104" fmla="*/ 446 w 552"/>
                  <a:gd name="T105" fmla="*/ 172 h 412"/>
                  <a:gd name="T106" fmla="*/ 438 w 552"/>
                  <a:gd name="T107" fmla="*/ 173 h 412"/>
                  <a:gd name="T108" fmla="*/ 404 w 552"/>
                  <a:gd name="T109" fmla="*/ 220 h 412"/>
                  <a:gd name="T110" fmla="*/ 381 w 552"/>
                  <a:gd name="T111" fmla="*/ 287 h 412"/>
                  <a:gd name="T112" fmla="*/ 385 w 552"/>
                  <a:gd name="T113" fmla="*/ 318 h 412"/>
                  <a:gd name="T114" fmla="*/ 276 w 552"/>
                  <a:gd name="T115" fmla="*/ 379 h 412"/>
                  <a:gd name="T116" fmla="*/ 269 w 552"/>
                  <a:gd name="T117" fmla="*/ 6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2" h="412">
                    <a:moveTo>
                      <a:pt x="240" y="100"/>
                    </a:moveTo>
                    <a:cubicBezTo>
                      <a:pt x="239" y="101"/>
                      <a:pt x="239" y="102"/>
                      <a:pt x="240" y="102"/>
                    </a:cubicBezTo>
                    <a:cubicBezTo>
                      <a:pt x="240" y="103"/>
                      <a:pt x="241" y="103"/>
                      <a:pt x="242" y="102"/>
                    </a:cubicBezTo>
                    <a:cubicBezTo>
                      <a:pt x="236" y="124"/>
                      <a:pt x="230" y="146"/>
                      <a:pt x="224" y="168"/>
                    </a:cubicBezTo>
                    <a:cubicBezTo>
                      <a:pt x="223" y="169"/>
                      <a:pt x="222" y="170"/>
                      <a:pt x="221" y="171"/>
                    </a:cubicBezTo>
                    <a:cubicBezTo>
                      <a:pt x="220" y="171"/>
                      <a:pt x="220" y="172"/>
                      <a:pt x="221" y="173"/>
                    </a:cubicBezTo>
                    <a:cubicBezTo>
                      <a:pt x="221" y="173"/>
                      <a:pt x="222" y="173"/>
                      <a:pt x="222" y="173"/>
                    </a:cubicBezTo>
                    <a:cubicBezTo>
                      <a:pt x="212" y="208"/>
                      <a:pt x="202" y="243"/>
                      <a:pt x="191" y="275"/>
                    </a:cubicBezTo>
                    <a:cubicBezTo>
                      <a:pt x="191" y="275"/>
                      <a:pt x="190" y="275"/>
                      <a:pt x="190" y="275"/>
                    </a:cubicBezTo>
                    <a:cubicBezTo>
                      <a:pt x="189" y="276"/>
                      <a:pt x="189" y="277"/>
                      <a:pt x="190" y="278"/>
                    </a:cubicBezTo>
                    <a:cubicBezTo>
                      <a:pt x="188" y="283"/>
                      <a:pt x="186" y="289"/>
                      <a:pt x="184" y="294"/>
                    </a:cubicBezTo>
                    <a:cubicBezTo>
                      <a:pt x="163" y="251"/>
                      <a:pt x="142" y="208"/>
                      <a:pt x="122" y="165"/>
                    </a:cubicBezTo>
                    <a:cubicBezTo>
                      <a:pt x="112" y="145"/>
                      <a:pt x="102" y="124"/>
                      <a:pt x="99" y="102"/>
                    </a:cubicBezTo>
                    <a:cubicBezTo>
                      <a:pt x="99" y="100"/>
                      <a:pt x="97" y="99"/>
                      <a:pt x="95" y="99"/>
                    </a:cubicBezTo>
                    <a:cubicBezTo>
                      <a:pt x="94" y="99"/>
                      <a:pt x="92" y="101"/>
                      <a:pt x="93" y="102"/>
                    </a:cubicBezTo>
                    <a:cubicBezTo>
                      <a:pt x="93" y="103"/>
                      <a:pt x="93" y="103"/>
                      <a:pt x="93" y="104"/>
                    </a:cubicBezTo>
                    <a:cubicBezTo>
                      <a:pt x="92" y="104"/>
                      <a:pt x="91" y="105"/>
                      <a:pt x="91" y="105"/>
                    </a:cubicBezTo>
                    <a:cubicBezTo>
                      <a:pt x="82" y="139"/>
                      <a:pt x="72" y="173"/>
                      <a:pt x="61" y="206"/>
                    </a:cubicBezTo>
                    <a:cubicBezTo>
                      <a:pt x="60" y="207"/>
                      <a:pt x="58" y="208"/>
                      <a:pt x="57" y="209"/>
                    </a:cubicBezTo>
                    <a:cubicBezTo>
                      <a:pt x="56" y="210"/>
                      <a:pt x="56" y="211"/>
                      <a:pt x="57" y="211"/>
                    </a:cubicBezTo>
                    <a:cubicBezTo>
                      <a:pt x="57" y="212"/>
                      <a:pt x="58" y="212"/>
                      <a:pt x="59" y="211"/>
                    </a:cubicBezTo>
                    <a:cubicBezTo>
                      <a:pt x="49" y="241"/>
                      <a:pt x="38" y="271"/>
                      <a:pt x="26" y="300"/>
                    </a:cubicBezTo>
                    <a:cubicBezTo>
                      <a:pt x="24" y="302"/>
                      <a:pt x="22" y="304"/>
                      <a:pt x="20" y="306"/>
                    </a:cubicBezTo>
                    <a:cubicBezTo>
                      <a:pt x="20" y="306"/>
                      <a:pt x="19" y="307"/>
                      <a:pt x="20" y="308"/>
                    </a:cubicBezTo>
                    <a:cubicBezTo>
                      <a:pt x="21" y="309"/>
                      <a:pt x="22" y="309"/>
                      <a:pt x="22" y="308"/>
                    </a:cubicBezTo>
                    <a:cubicBezTo>
                      <a:pt x="23" y="308"/>
                      <a:pt x="23" y="307"/>
                      <a:pt x="24" y="307"/>
                    </a:cubicBezTo>
                    <a:cubicBezTo>
                      <a:pt x="17" y="323"/>
                      <a:pt x="10" y="340"/>
                      <a:pt x="3" y="356"/>
                    </a:cubicBezTo>
                    <a:cubicBezTo>
                      <a:pt x="2" y="356"/>
                      <a:pt x="1" y="357"/>
                      <a:pt x="1" y="358"/>
                    </a:cubicBezTo>
                    <a:cubicBezTo>
                      <a:pt x="0" y="359"/>
                      <a:pt x="0" y="360"/>
                      <a:pt x="1" y="361"/>
                    </a:cubicBezTo>
                    <a:cubicBezTo>
                      <a:pt x="1" y="363"/>
                      <a:pt x="2" y="364"/>
                      <a:pt x="3" y="364"/>
                    </a:cubicBezTo>
                    <a:cubicBezTo>
                      <a:pt x="4" y="365"/>
                      <a:pt x="6" y="365"/>
                      <a:pt x="7" y="364"/>
                    </a:cubicBezTo>
                    <a:cubicBezTo>
                      <a:pt x="14" y="367"/>
                      <a:pt x="21" y="371"/>
                      <a:pt x="28" y="374"/>
                    </a:cubicBezTo>
                    <a:cubicBezTo>
                      <a:pt x="27" y="375"/>
                      <a:pt x="27" y="375"/>
                      <a:pt x="26" y="375"/>
                    </a:cubicBezTo>
                    <a:cubicBezTo>
                      <a:pt x="26" y="376"/>
                      <a:pt x="26" y="377"/>
                      <a:pt x="26" y="378"/>
                    </a:cubicBezTo>
                    <a:cubicBezTo>
                      <a:pt x="27" y="378"/>
                      <a:pt x="28" y="378"/>
                      <a:pt x="28" y="378"/>
                    </a:cubicBezTo>
                    <a:cubicBezTo>
                      <a:pt x="29" y="377"/>
                      <a:pt x="30" y="376"/>
                      <a:pt x="31" y="376"/>
                    </a:cubicBezTo>
                    <a:cubicBezTo>
                      <a:pt x="38" y="380"/>
                      <a:pt x="45" y="385"/>
                      <a:pt x="52" y="389"/>
                    </a:cubicBezTo>
                    <a:cubicBezTo>
                      <a:pt x="54" y="390"/>
                      <a:pt x="55" y="391"/>
                      <a:pt x="57" y="392"/>
                    </a:cubicBezTo>
                    <a:cubicBezTo>
                      <a:pt x="57" y="393"/>
                      <a:pt x="56" y="393"/>
                      <a:pt x="56" y="393"/>
                    </a:cubicBezTo>
                    <a:cubicBezTo>
                      <a:pt x="55" y="394"/>
                      <a:pt x="55" y="395"/>
                      <a:pt x="55" y="396"/>
                    </a:cubicBezTo>
                    <a:cubicBezTo>
                      <a:pt x="56" y="396"/>
                      <a:pt x="57" y="396"/>
                      <a:pt x="58" y="396"/>
                    </a:cubicBezTo>
                    <a:cubicBezTo>
                      <a:pt x="58" y="395"/>
                      <a:pt x="59" y="395"/>
                      <a:pt x="60" y="394"/>
                    </a:cubicBezTo>
                    <a:cubicBezTo>
                      <a:pt x="64" y="397"/>
                      <a:pt x="69" y="400"/>
                      <a:pt x="73" y="402"/>
                    </a:cubicBezTo>
                    <a:cubicBezTo>
                      <a:pt x="73" y="403"/>
                      <a:pt x="73" y="403"/>
                      <a:pt x="73" y="404"/>
                    </a:cubicBezTo>
                    <a:cubicBezTo>
                      <a:pt x="74" y="405"/>
                      <a:pt x="75" y="405"/>
                      <a:pt x="76" y="404"/>
                    </a:cubicBezTo>
                    <a:cubicBezTo>
                      <a:pt x="76" y="404"/>
                      <a:pt x="76" y="404"/>
                      <a:pt x="76" y="404"/>
                    </a:cubicBezTo>
                    <a:cubicBezTo>
                      <a:pt x="81" y="407"/>
                      <a:pt x="86" y="409"/>
                      <a:pt x="92" y="412"/>
                    </a:cubicBezTo>
                    <a:cubicBezTo>
                      <a:pt x="93" y="412"/>
                      <a:pt x="94" y="412"/>
                      <a:pt x="95" y="412"/>
                    </a:cubicBezTo>
                    <a:cubicBezTo>
                      <a:pt x="120" y="402"/>
                      <a:pt x="140" y="390"/>
                      <a:pt x="158" y="379"/>
                    </a:cubicBezTo>
                    <a:cubicBezTo>
                      <a:pt x="174" y="369"/>
                      <a:pt x="189" y="360"/>
                      <a:pt x="206" y="355"/>
                    </a:cubicBezTo>
                    <a:cubicBezTo>
                      <a:pt x="206" y="355"/>
                      <a:pt x="206" y="355"/>
                      <a:pt x="206" y="355"/>
                    </a:cubicBezTo>
                    <a:cubicBezTo>
                      <a:pt x="207" y="357"/>
                      <a:pt x="209" y="358"/>
                      <a:pt x="210" y="357"/>
                    </a:cubicBezTo>
                    <a:cubicBezTo>
                      <a:pt x="211" y="357"/>
                      <a:pt x="211" y="356"/>
                      <a:pt x="212" y="355"/>
                    </a:cubicBezTo>
                    <a:cubicBezTo>
                      <a:pt x="213" y="356"/>
                      <a:pt x="214" y="357"/>
                      <a:pt x="215" y="357"/>
                    </a:cubicBezTo>
                    <a:cubicBezTo>
                      <a:pt x="215" y="358"/>
                      <a:pt x="214" y="359"/>
                      <a:pt x="213" y="359"/>
                    </a:cubicBezTo>
                    <a:cubicBezTo>
                      <a:pt x="213" y="360"/>
                      <a:pt x="213" y="361"/>
                      <a:pt x="213" y="362"/>
                    </a:cubicBezTo>
                    <a:cubicBezTo>
                      <a:pt x="214" y="362"/>
                      <a:pt x="215" y="362"/>
                      <a:pt x="215" y="362"/>
                    </a:cubicBezTo>
                    <a:cubicBezTo>
                      <a:pt x="216" y="361"/>
                      <a:pt x="217" y="360"/>
                      <a:pt x="218" y="359"/>
                    </a:cubicBezTo>
                    <a:cubicBezTo>
                      <a:pt x="222" y="362"/>
                      <a:pt x="227" y="365"/>
                      <a:pt x="231" y="368"/>
                    </a:cubicBezTo>
                    <a:cubicBezTo>
                      <a:pt x="231" y="368"/>
                      <a:pt x="231" y="369"/>
                      <a:pt x="231" y="370"/>
                    </a:cubicBezTo>
                    <a:cubicBezTo>
                      <a:pt x="232" y="370"/>
                      <a:pt x="233" y="370"/>
                      <a:pt x="233" y="370"/>
                    </a:cubicBezTo>
                    <a:cubicBezTo>
                      <a:pt x="233" y="370"/>
                      <a:pt x="234" y="370"/>
                      <a:pt x="234" y="370"/>
                    </a:cubicBezTo>
                    <a:cubicBezTo>
                      <a:pt x="239" y="373"/>
                      <a:pt x="244" y="376"/>
                      <a:pt x="250" y="379"/>
                    </a:cubicBezTo>
                    <a:cubicBezTo>
                      <a:pt x="249" y="379"/>
                      <a:pt x="249" y="380"/>
                      <a:pt x="249" y="380"/>
                    </a:cubicBezTo>
                    <a:cubicBezTo>
                      <a:pt x="248" y="380"/>
                      <a:pt x="248" y="381"/>
                      <a:pt x="249" y="382"/>
                    </a:cubicBezTo>
                    <a:cubicBezTo>
                      <a:pt x="250" y="383"/>
                      <a:pt x="251" y="383"/>
                      <a:pt x="251" y="382"/>
                    </a:cubicBezTo>
                    <a:cubicBezTo>
                      <a:pt x="252" y="382"/>
                      <a:pt x="252" y="381"/>
                      <a:pt x="253" y="381"/>
                    </a:cubicBezTo>
                    <a:cubicBezTo>
                      <a:pt x="257" y="383"/>
                      <a:pt x="262" y="386"/>
                      <a:pt x="268" y="388"/>
                    </a:cubicBezTo>
                    <a:cubicBezTo>
                      <a:pt x="268" y="388"/>
                      <a:pt x="269" y="388"/>
                      <a:pt x="270" y="388"/>
                    </a:cubicBezTo>
                    <a:cubicBezTo>
                      <a:pt x="298" y="377"/>
                      <a:pt x="319" y="364"/>
                      <a:pt x="339" y="352"/>
                    </a:cubicBezTo>
                    <a:cubicBezTo>
                      <a:pt x="356" y="342"/>
                      <a:pt x="371" y="333"/>
                      <a:pt x="388" y="327"/>
                    </a:cubicBezTo>
                    <a:cubicBezTo>
                      <a:pt x="392" y="329"/>
                      <a:pt x="396" y="331"/>
                      <a:pt x="401" y="333"/>
                    </a:cubicBezTo>
                    <a:cubicBezTo>
                      <a:pt x="400" y="334"/>
                      <a:pt x="399" y="334"/>
                      <a:pt x="399" y="335"/>
                    </a:cubicBezTo>
                    <a:cubicBezTo>
                      <a:pt x="398" y="335"/>
                      <a:pt x="398" y="336"/>
                      <a:pt x="399" y="337"/>
                    </a:cubicBezTo>
                    <a:cubicBezTo>
                      <a:pt x="399" y="338"/>
                      <a:pt x="400" y="338"/>
                      <a:pt x="401" y="337"/>
                    </a:cubicBezTo>
                    <a:cubicBezTo>
                      <a:pt x="402" y="337"/>
                      <a:pt x="403" y="336"/>
                      <a:pt x="404" y="335"/>
                    </a:cubicBezTo>
                    <a:cubicBezTo>
                      <a:pt x="408" y="337"/>
                      <a:pt x="412" y="339"/>
                      <a:pt x="417" y="341"/>
                    </a:cubicBezTo>
                    <a:cubicBezTo>
                      <a:pt x="417" y="342"/>
                      <a:pt x="417" y="342"/>
                      <a:pt x="417" y="342"/>
                    </a:cubicBezTo>
                    <a:cubicBezTo>
                      <a:pt x="418" y="343"/>
                      <a:pt x="418" y="342"/>
                      <a:pt x="419" y="342"/>
                    </a:cubicBezTo>
                    <a:cubicBezTo>
                      <a:pt x="425" y="345"/>
                      <a:pt x="431" y="347"/>
                      <a:pt x="438" y="349"/>
                    </a:cubicBezTo>
                    <a:cubicBezTo>
                      <a:pt x="439" y="349"/>
                      <a:pt x="439" y="349"/>
                      <a:pt x="439" y="349"/>
                    </a:cubicBezTo>
                    <a:cubicBezTo>
                      <a:pt x="463" y="342"/>
                      <a:pt x="482" y="333"/>
                      <a:pt x="499" y="326"/>
                    </a:cubicBezTo>
                    <a:cubicBezTo>
                      <a:pt x="514" y="319"/>
                      <a:pt x="529" y="312"/>
                      <a:pt x="544" y="309"/>
                    </a:cubicBezTo>
                    <a:cubicBezTo>
                      <a:pt x="545" y="310"/>
                      <a:pt x="547" y="311"/>
                      <a:pt x="549" y="310"/>
                    </a:cubicBezTo>
                    <a:cubicBezTo>
                      <a:pt x="550" y="309"/>
                      <a:pt x="550" y="308"/>
                      <a:pt x="550" y="307"/>
                    </a:cubicBezTo>
                    <a:cubicBezTo>
                      <a:pt x="551" y="306"/>
                      <a:pt x="552" y="305"/>
                      <a:pt x="552" y="304"/>
                    </a:cubicBezTo>
                    <a:cubicBezTo>
                      <a:pt x="551" y="302"/>
                      <a:pt x="550" y="301"/>
                      <a:pt x="548" y="301"/>
                    </a:cubicBezTo>
                    <a:cubicBezTo>
                      <a:pt x="548" y="301"/>
                      <a:pt x="547" y="301"/>
                      <a:pt x="547" y="302"/>
                    </a:cubicBezTo>
                    <a:cubicBezTo>
                      <a:pt x="520" y="258"/>
                      <a:pt x="492" y="214"/>
                      <a:pt x="465" y="171"/>
                    </a:cubicBezTo>
                    <a:cubicBezTo>
                      <a:pt x="456" y="156"/>
                      <a:pt x="447" y="142"/>
                      <a:pt x="444" y="126"/>
                    </a:cubicBezTo>
                    <a:cubicBezTo>
                      <a:pt x="443" y="124"/>
                      <a:pt x="442" y="123"/>
                      <a:pt x="440" y="123"/>
                    </a:cubicBezTo>
                    <a:cubicBezTo>
                      <a:pt x="438" y="124"/>
                      <a:pt x="437" y="125"/>
                      <a:pt x="437" y="127"/>
                    </a:cubicBezTo>
                    <a:cubicBezTo>
                      <a:pt x="437" y="127"/>
                      <a:pt x="436" y="128"/>
                      <a:pt x="436" y="128"/>
                    </a:cubicBezTo>
                    <a:cubicBezTo>
                      <a:pt x="431" y="143"/>
                      <a:pt x="421" y="167"/>
                      <a:pt x="409" y="193"/>
                    </a:cubicBezTo>
                    <a:cubicBezTo>
                      <a:pt x="409" y="193"/>
                      <a:pt x="409" y="193"/>
                      <a:pt x="409" y="193"/>
                    </a:cubicBezTo>
                    <a:cubicBezTo>
                      <a:pt x="408" y="194"/>
                      <a:pt x="408" y="194"/>
                      <a:pt x="408" y="195"/>
                    </a:cubicBezTo>
                    <a:cubicBezTo>
                      <a:pt x="404" y="205"/>
                      <a:pt x="400" y="215"/>
                      <a:pt x="395" y="224"/>
                    </a:cubicBezTo>
                    <a:cubicBezTo>
                      <a:pt x="394" y="225"/>
                      <a:pt x="394" y="225"/>
                      <a:pt x="393" y="225"/>
                    </a:cubicBezTo>
                    <a:cubicBezTo>
                      <a:pt x="393" y="226"/>
                      <a:pt x="392" y="227"/>
                      <a:pt x="393" y="227"/>
                    </a:cubicBezTo>
                    <a:cubicBezTo>
                      <a:pt x="393" y="228"/>
                      <a:pt x="393" y="228"/>
                      <a:pt x="393" y="228"/>
                    </a:cubicBezTo>
                    <a:cubicBezTo>
                      <a:pt x="387" y="242"/>
                      <a:pt x="380" y="256"/>
                      <a:pt x="374" y="269"/>
                    </a:cubicBezTo>
                    <a:cubicBezTo>
                      <a:pt x="366" y="247"/>
                      <a:pt x="357" y="223"/>
                      <a:pt x="348" y="198"/>
                    </a:cubicBezTo>
                    <a:cubicBezTo>
                      <a:pt x="332" y="153"/>
                      <a:pt x="316" y="107"/>
                      <a:pt x="299" y="73"/>
                    </a:cubicBezTo>
                    <a:cubicBezTo>
                      <a:pt x="288" y="50"/>
                      <a:pt x="278" y="28"/>
                      <a:pt x="274" y="3"/>
                    </a:cubicBezTo>
                    <a:cubicBezTo>
                      <a:pt x="274" y="1"/>
                      <a:pt x="272" y="0"/>
                      <a:pt x="271" y="0"/>
                    </a:cubicBezTo>
                    <a:cubicBezTo>
                      <a:pt x="269" y="1"/>
                      <a:pt x="268" y="2"/>
                      <a:pt x="268" y="4"/>
                    </a:cubicBezTo>
                    <a:cubicBezTo>
                      <a:pt x="268" y="4"/>
                      <a:pt x="268" y="5"/>
                      <a:pt x="268" y="5"/>
                    </a:cubicBezTo>
                    <a:cubicBezTo>
                      <a:pt x="268" y="6"/>
                      <a:pt x="267" y="6"/>
                      <a:pt x="267" y="7"/>
                    </a:cubicBezTo>
                    <a:cubicBezTo>
                      <a:pt x="259" y="34"/>
                      <a:pt x="252" y="64"/>
                      <a:pt x="243" y="95"/>
                    </a:cubicBezTo>
                    <a:cubicBezTo>
                      <a:pt x="242" y="97"/>
                      <a:pt x="241" y="98"/>
                      <a:pt x="240" y="100"/>
                    </a:cubicBezTo>
                    <a:close/>
                    <a:moveTo>
                      <a:pt x="269" y="250"/>
                    </a:moveTo>
                    <a:cubicBezTo>
                      <a:pt x="269" y="277"/>
                      <a:pt x="269" y="277"/>
                      <a:pt x="269" y="277"/>
                    </a:cubicBezTo>
                    <a:cubicBezTo>
                      <a:pt x="247" y="295"/>
                      <a:pt x="224" y="314"/>
                      <a:pt x="202" y="333"/>
                    </a:cubicBezTo>
                    <a:cubicBezTo>
                      <a:pt x="199" y="326"/>
                      <a:pt x="196" y="319"/>
                      <a:pt x="192" y="313"/>
                    </a:cubicBezTo>
                    <a:cubicBezTo>
                      <a:pt x="216" y="290"/>
                      <a:pt x="242" y="269"/>
                      <a:pt x="269" y="250"/>
                    </a:cubicBezTo>
                    <a:close/>
                    <a:moveTo>
                      <a:pt x="270" y="155"/>
                    </a:moveTo>
                    <a:cubicBezTo>
                      <a:pt x="269" y="155"/>
                      <a:pt x="269" y="155"/>
                      <a:pt x="269" y="155"/>
                    </a:cubicBezTo>
                    <a:cubicBezTo>
                      <a:pt x="254" y="169"/>
                      <a:pt x="238" y="182"/>
                      <a:pt x="223" y="195"/>
                    </a:cubicBezTo>
                    <a:cubicBezTo>
                      <a:pt x="225" y="185"/>
                      <a:pt x="228" y="176"/>
                      <a:pt x="231" y="166"/>
                    </a:cubicBezTo>
                    <a:cubicBezTo>
                      <a:pt x="244" y="155"/>
                      <a:pt x="257" y="142"/>
                      <a:pt x="270" y="129"/>
                    </a:cubicBezTo>
                    <a:cubicBezTo>
                      <a:pt x="270" y="138"/>
                      <a:pt x="270" y="147"/>
                      <a:pt x="270" y="155"/>
                    </a:cubicBezTo>
                    <a:close/>
                    <a:moveTo>
                      <a:pt x="221" y="200"/>
                    </a:moveTo>
                    <a:cubicBezTo>
                      <a:pt x="238" y="186"/>
                      <a:pt x="254" y="173"/>
                      <a:pt x="270" y="158"/>
                    </a:cubicBezTo>
                    <a:cubicBezTo>
                      <a:pt x="270" y="160"/>
                      <a:pt x="270" y="162"/>
                      <a:pt x="270" y="164"/>
                    </a:cubicBezTo>
                    <a:cubicBezTo>
                      <a:pt x="270" y="170"/>
                      <a:pt x="270" y="176"/>
                      <a:pt x="270" y="182"/>
                    </a:cubicBezTo>
                    <a:cubicBezTo>
                      <a:pt x="250" y="200"/>
                      <a:pt x="230" y="218"/>
                      <a:pt x="210" y="236"/>
                    </a:cubicBezTo>
                    <a:cubicBezTo>
                      <a:pt x="214" y="224"/>
                      <a:pt x="217" y="212"/>
                      <a:pt x="221" y="200"/>
                    </a:cubicBezTo>
                    <a:close/>
                    <a:moveTo>
                      <a:pt x="269" y="94"/>
                    </a:moveTo>
                    <a:cubicBezTo>
                      <a:pt x="261" y="105"/>
                      <a:pt x="251" y="116"/>
                      <a:pt x="242" y="126"/>
                    </a:cubicBezTo>
                    <a:cubicBezTo>
                      <a:pt x="245" y="114"/>
                      <a:pt x="248" y="103"/>
                      <a:pt x="251" y="91"/>
                    </a:cubicBezTo>
                    <a:cubicBezTo>
                      <a:pt x="257" y="84"/>
                      <a:pt x="263" y="77"/>
                      <a:pt x="269" y="69"/>
                    </a:cubicBezTo>
                    <a:cubicBezTo>
                      <a:pt x="269" y="78"/>
                      <a:pt x="269" y="86"/>
                      <a:pt x="269" y="94"/>
                    </a:cubicBezTo>
                    <a:close/>
                    <a:moveTo>
                      <a:pt x="240" y="132"/>
                    </a:moveTo>
                    <a:cubicBezTo>
                      <a:pt x="250" y="122"/>
                      <a:pt x="260" y="111"/>
                      <a:pt x="269" y="99"/>
                    </a:cubicBezTo>
                    <a:cubicBezTo>
                      <a:pt x="269" y="108"/>
                      <a:pt x="270" y="117"/>
                      <a:pt x="270" y="126"/>
                    </a:cubicBezTo>
                    <a:cubicBezTo>
                      <a:pt x="269" y="126"/>
                      <a:pt x="269" y="126"/>
                      <a:pt x="269" y="126"/>
                    </a:cubicBezTo>
                    <a:cubicBezTo>
                      <a:pt x="257" y="138"/>
                      <a:pt x="245" y="150"/>
                      <a:pt x="232" y="161"/>
                    </a:cubicBezTo>
                    <a:cubicBezTo>
                      <a:pt x="235" y="151"/>
                      <a:pt x="237" y="142"/>
                      <a:pt x="240" y="132"/>
                    </a:cubicBezTo>
                    <a:close/>
                    <a:moveTo>
                      <a:pt x="208" y="242"/>
                    </a:moveTo>
                    <a:cubicBezTo>
                      <a:pt x="229" y="223"/>
                      <a:pt x="249" y="205"/>
                      <a:pt x="270" y="186"/>
                    </a:cubicBezTo>
                    <a:cubicBezTo>
                      <a:pt x="270" y="197"/>
                      <a:pt x="270" y="207"/>
                      <a:pt x="269" y="216"/>
                    </a:cubicBezTo>
                    <a:cubicBezTo>
                      <a:pt x="247" y="234"/>
                      <a:pt x="223" y="252"/>
                      <a:pt x="199" y="269"/>
                    </a:cubicBezTo>
                    <a:cubicBezTo>
                      <a:pt x="202" y="260"/>
                      <a:pt x="205" y="251"/>
                      <a:pt x="208" y="242"/>
                    </a:cubicBezTo>
                    <a:close/>
                    <a:moveTo>
                      <a:pt x="188" y="301"/>
                    </a:moveTo>
                    <a:cubicBezTo>
                      <a:pt x="191" y="292"/>
                      <a:pt x="195" y="283"/>
                      <a:pt x="198" y="274"/>
                    </a:cubicBezTo>
                    <a:cubicBezTo>
                      <a:pt x="222" y="257"/>
                      <a:pt x="246" y="239"/>
                      <a:pt x="269" y="220"/>
                    </a:cubicBezTo>
                    <a:cubicBezTo>
                      <a:pt x="269" y="223"/>
                      <a:pt x="269" y="226"/>
                      <a:pt x="269" y="228"/>
                    </a:cubicBezTo>
                    <a:cubicBezTo>
                      <a:pt x="269" y="228"/>
                      <a:pt x="269" y="247"/>
                      <a:pt x="269" y="247"/>
                    </a:cubicBezTo>
                    <a:cubicBezTo>
                      <a:pt x="242" y="265"/>
                      <a:pt x="216" y="286"/>
                      <a:pt x="192" y="308"/>
                    </a:cubicBezTo>
                    <a:cubicBezTo>
                      <a:pt x="192" y="308"/>
                      <a:pt x="191" y="308"/>
                      <a:pt x="191" y="309"/>
                    </a:cubicBezTo>
                    <a:cubicBezTo>
                      <a:pt x="190" y="307"/>
                      <a:pt x="188" y="304"/>
                      <a:pt x="187" y="302"/>
                    </a:cubicBezTo>
                    <a:cubicBezTo>
                      <a:pt x="188" y="302"/>
                      <a:pt x="188" y="301"/>
                      <a:pt x="188" y="301"/>
                    </a:cubicBezTo>
                    <a:close/>
                    <a:moveTo>
                      <a:pt x="9" y="358"/>
                    </a:moveTo>
                    <a:cubicBezTo>
                      <a:pt x="12" y="350"/>
                      <a:pt x="16" y="343"/>
                      <a:pt x="19" y="335"/>
                    </a:cubicBezTo>
                    <a:cubicBezTo>
                      <a:pt x="20" y="335"/>
                      <a:pt x="20" y="335"/>
                      <a:pt x="20" y="334"/>
                    </a:cubicBezTo>
                    <a:cubicBezTo>
                      <a:pt x="21" y="334"/>
                      <a:pt x="21" y="333"/>
                      <a:pt x="21" y="333"/>
                    </a:cubicBez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1"/>
                      <a:pt x="21" y="330"/>
                      <a:pt x="21" y="330"/>
                    </a:cubicBezTo>
                    <a:cubicBezTo>
                      <a:pt x="43" y="308"/>
                      <a:pt x="68" y="288"/>
                      <a:pt x="94" y="271"/>
                    </a:cubicBezTo>
                    <a:cubicBezTo>
                      <a:pt x="94" y="294"/>
                      <a:pt x="94" y="294"/>
                      <a:pt x="94" y="294"/>
                    </a:cubicBezTo>
                    <a:cubicBezTo>
                      <a:pt x="66" y="314"/>
                      <a:pt x="39" y="336"/>
                      <a:pt x="15" y="361"/>
                    </a:cubicBezTo>
                    <a:cubicBezTo>
                      <a:pt x="13" y="360"/>
                      <a:pt x="11" y="359"/>
                      <a:pt x="9" y="358"/>
                    </a:cubicBezTo>
                    <a:close/>
                    <a:moveTo>
                      <a:pt x="94" y="203"/>
                    </a:moveTo>
                    <a:cubicBezTo>
                      <a:pt x="83" y="210"/>
                      <a:pt x="72" y="217"/>
                      <a:pt x="61" y="224"/>
                    </a:cubicBezTo>
                    <a:cubicBezTo>
                      <a:pt x="63" y="218"/>
                      <a:pt x="66" y="211"/>
                      <a:pt x="68" y="204"/>
                    </a:cubicBezTo>
                    <a:cubicBezTo>
                      <a:pt x="77" y="197"/>
                      <a:pt x="85" y="190"/>
                      <a:pt x="94" y="183"/>
                    </a:cubicBezTo>
                    <a:cubicBezTo>
                      <a:pt x="94" y="190"/>
                      <a:pt x="94" y="197"/>
                      <a:pt x="94" y="203"/>
                    </a:cubicBezTo>
                    <a:close/>
                    <a:moveTo>
                      <a:pt x="59" y="229"/>
                    </a:moveTo>
                    <a:cubicBezTo>
                      <a:pt x="71" y="222"/>
                      <a:pt x="83" y="214"/>
                      <a:pt x="94" y="207"/>
                    </a:cubicBezTo>
                    <a:cubicBezTo>
                      <a:pt x="94" y="210"/>
                      <a:pt x="94" y="213"/>
                      <a:pt x="94" y="216"/>
                    </a:cubicBezTo>
                    <a:cubicBezTo>
                      <a:pt x="94" y="218"/>
                      <a:pt x="94" y="219"/>
                      <a:pt x="94" y="221"/>
                    </a:cubicBezTo>
                    <a:cubicBezTo>
                      <a:pt x="80" y="231"/>
                      <a:pt x="65" y="242"/>
                      <a:pt x="51" y="252"/>
                    </a:cubicBezTo>
                    <a:cubicBezTo>
                      <a:pt x="54" y="245"/>
                      <a:pt x="57" y="237"/>
                      <a:pt x="59" y="229"/>
                    </a:cubicBezTo>
                    <a:close/>
                    <a:moveTo>
                      <a:pt x="93" y="158"/>
                    </a:moveTo>
                    <a:cubicBezTo>
                      <a:pt x="88" y="163"/>
                      <a:pt x="83" y="168"/>
                      <a:pt x="78" y="173"/>
                    </a:cubicBezTo>
                    <a:cubicBezTo>
                      <a:pt x="83" y="157"/>
                      <a:pt x="88" y="141"/>
                      <a:pt x="92" y="126"/>
                    </a:cubicBezTo>
                    <a:cubicBezTo>
                      <a:pt x="92" y="136"/>
                      <a:pt x="93" y="147"/>
                      <a:pt x="93" y="158"/>
                    </a:cubicBezTo>
                    <a:close/>
                    <a:moveTo>
                      <a:pt x="76" y="179"/>
                    </a:moveTo>
                    <a:cubicBezTo>
                      <a:pt x="82" y="173"/>
                      <a:pt x="88" y="168"/>
                      <a:pt x="93" y="162"/>
                    </a:cubicBezTo>
                    <a:cubicBezTo>
                      <a:pt x="94" y="168"/>
                      <a:pt x="94" y="174"/>
                      <a:pt x="94" y="179"/>
                    </a:cubicBezTo>
                    <a:cubicBezTo>
                      <a:pt x="86" y="186"/>
                      <a:pt x="78" y="192"/>
                      <a:pt x="70" y="199"/>
                    </a:cubicBezTo>
                    <a:cubicBezTo>
                      <a:pt x="72" y="192"/>
                      <a:pt x="74" y="186"/>
                      <a:pt x="76" y="179"/>
                    </a:cubicBezTo>
                    <a:close/>
                    <a:moveTo>
                      <a:pt x="49" y="258"/>
                    </a:moveTo>
                    <a:cubicBezTo>
                      <a:pt x="64" y="247"/>
                      <a:pt x="79" y="236"/>
                      <a:pt x="94" y="225"/>
                    </a:cubicBezTo>
                    <a:cubicBezTo>
                      <a:pt x="94" y="232"/>
                      <a:pt x="94" y="239"/>
                      <a:pt x="94" y="246"/>
                    </a:cubicBezTo>
                    <a:cubicBezTo>
                      <a:pt x="74" y="261"/>
                      <a:pt x="55" y="276"/>
                      <a:pt x="36" y="292"/>
                    </a:cubicBezTo>
                    <a:cubicBezTo>
                      <a:pt x="41" y="280"/>
                      <a:pt x="45" y="269"/>
                      <a:pt x="49" y="258"/>
                    </a:cubicBezTo>
                    <a:close/>
                    <a:moveTo>
                      <a:pt x="94" y="250"/>
                    </a:moveTo>
                    <a:cubicBezTo>
                      <a:pt x="94" y="255"/>
                      <a:pt x="94" y="260"/>
                      <a:pt x="94" y="265"/>
                    </a:cubicBezTo>
                    <a:cubicBezTo>
                      <a:pt x="94" y="265"/>
                      <a:pt x="94" y="268"/>
                      <a:pt x="94" y="268"/>
                    </a:cubicBezTo>
                    <a:cubicBezTo>
                      <a:pt x="93" y="268"/>
                      <a:pt x="93" y="268"/>
                      <a:pt x="93" y="268"/>
                    </a:cubicBezTo>
                    <a:cubicBezTo>
                      <a:pt x="68" y="284"/>
                      <a:pt x="45" y="302"/>
                      <a:pt x="24" y="323"/>
                    </a:cubicBezTo>
                    <a:cubicBezTo>
                      <a:pt x="27" y="314"/>
                      <a:pt x="31" y="306"/>
                      <a:pt x="34" y="298"/>
                    </a:cubicBezTo>
                    <a:cubicBezTo>
                      <a:pt x="53" y="281"/>
                      <a:pt x="73" y="265"/>
                      <a:pt x="94" y="250"/>
                    </a:cubicBezTo>
                    <a:close/>
                    <a:moveTo>
                      <a:pt x="18" y="362"/>
                    </a:moveTo>
                    <a:cubicBezTo>
                      <a:pt x="42" y="339"/>
                      <a:pt x="67" y="317"/>
                      <a:pt x="94" y="298"/>
                    </a:cubicBezTo>
                    <a:cubicBezTo>
                      <a:pt x="94" y="318"/>
                      <a:pt x="94" y="318"/>
                      <a:pt x="94" y="318"/>
                    </a:cubicBezTo>
                    <a:cubicBezTo>
                      <a:pt x="73" y="335"/>
                      <a:pt x="53" y="352"/>
                      <a:pt x="33" y="370"/>
                    </a:cubicBezTo>
                    <a:cubicBezTo>
                      <a:pt x="28" y="367"/>
                      <a:pt x="23" y="365"/>
                      <a:pt x="18" y="362"/>
                    </a:cubicBezTo>
                    <a:close/>
                    <a:moveTo>
                      <a:pt x="55" y="384"/>
                    </a:moveTo>
                    <a:cubicBezTo>
                      <a:pt x="49" y="380"/>
                      <a:pt x="43" y="376"/>
                      <a:pt x="36" y="371"/>
                    </a:cubicBezTo>
                    <a:cubicBezTo>
                      <a:pt x="55" y="354"/>
                      <a:pt x="74" y="338"/>
                      <a:pt x="94" y="322"/>
                    </a:cubicBezTo>
                    <a:cubicBezTo>
                      <a:pt x="94" y="345"/>
                      <a:pt x="94" y="345"/>
                      <a:pt x="94" y="345"/>
                    </a:cubicBezTo>
                    <a:cubicBezTo>
                      <a:pt x="79" y="355"/>
                      <a:pt x="65" y="365"/>
                      <a:pt x="51" y="375"/>
                    </a:cubicBezTo>
                    <a:cubicBezTo>
                      <a:pt x="50" y="376"/>
                      <a:pt x="50" y="377"/>
                      <a:pt x="50" y="377"/>
                    </a:cubicBezTo>
                    <a:cubicBezTo>
                      <a:pt x="51" y="378"/>
                      <a:pt x="52" y="378"/>
                      <a:pt x="53" y="378"/>
                    </a:cubicBezTo>
                    <a:cubicBezTo>
                      <a:pt x="66" y="368"/>
                      <a:pt x="80" y="358"/>
                      <a:pt x="94" y="349"/>
                    </a:cubicBezTo>
                    <a:cubicBezTo>
                      <a:pt x="94" y="364"/>
                      <a:pt x="94" y="364"/>
                      <a:pt x="94" y="364"/>
                    </a:cubicBezTo>
                    <a:cubicBezTo>
                      <a:pt x="93" y="364"/>
                      <a:pt x="93" y="364"/>
                      <a:pt x="92" y="364"/>
                    </a:cubicBezTo>
                    <a:cubicBezTo>
                      <a:pt x="82" y="372"/>
                      <a:pt x="72" y="380"/>
                      <a:pt x="62" y="388"/>
                    </a:cubicBezTo>
                    <a:cubicBezTo>
                      <a:pt x="60" y="387"/>
                      <a:pt x="58" y="385"/>
                      <a:pt x="55" y="384"/>
                    </a:cubicBezTo>
                    <a:close/>
                    <a:moveTo>
                      <a:pt x="81" y="400"/>
                    </a:moveTo>
                    <a:cubicBezTo>
                      <a:pt x="85" y="396"/>
                      <a:pt x="89" y="393"/>
                      <a:pt x="92" y="389"/>
                    </a:cubicBezTo>
                    <a:cubicBezTo>
                      <a:pt x="92" y="388"/>
                      <a:pt x="92" y="387"/>
                      <a:pt x="92" y="387"/>
                    </a:cubicBezTo>
                    <a:cubicBezTo>
                      <a:pt x="91" y="386"/>
                      <a:pt x="90" y="386"/>
                      <a:pt x="89" y="387"/>
                    </a:cubicBezTo>
                    <a:cubicBezTo>
                      <a:pt x="86" y="391"/>
                      <a:pt x="82" y="395"/>
                      <a:pt x="78" y="398"/>
                    </a:cubicBezTo>
                    <a:cubicBezTo>
                      <a:pt x="74" y="395"/>
                      <a:pt x="69" y="393"/>
                      <a:pt x="65" y="390"/>
                    </a:cubicBezTo>
                    <a:cubicBezTo>
                      <a:pt x="75" y="382"/>
                      <a:pt x="84" y="375"/>
                      <a:pt x="94" y="367"/>
                    </a:cubicBezTo>
                    <a:cubicBezTo>
                      <a:pt x="94" y="404"/>
                      <a:pt x="94" y="404"/>
                      <a:pt x="94" y="404"/>
                    </a:cubicBezTo>
                    <a:cubicBezTo>
                      <a:pt x="94" y="404"/>
                      <a:pt x="94" y="405"/>
                      <a:pt x="94" y="405"/>
                    </a:cubicBezTo>
                    <a:cubicBezTo>
                      <a:pt x="94" y="405"/>
                      <a:pt x="94" y="405"/>
                      <a:pt x="94" y="406"/>
                    </a:cubicBezTo>
                    <a:cubicBezTo>
                      <a:pt x="89" y="404"/>
                      <a:pt x="85" y="402"/>
                      <a:pt x="81" y="400"/>
                    </a:cubicBezTo>
                    <a:close/>
                    <a:moveTo>
                      <a:pt x="155" y="373"/>
                    </a:moveTo>
                    <a:cubicBezTo>
                      <a:pt x="139" y="383"/>
                      <a:pt x="121" y="394"/>
                      <a:pt x="100" y="403"/>
                    </a:cubicBezTo>
                    <a:cubicBezTo>
                      <a:pt x="100" y="293"/>
                      <a:pt x="100" y="293"/>
                      <a:pt x="100" y="293"/>
                    </a:cubicBezTo>
                    <a:cubicBezTo>
                      <a:pt x="101" y="292"/>
                      <a:pt x="102" y="291"/>
                      <a:pt x="104" y="290"/>
                    </a:cubicBezTo>
                    <a:cubicBezTo>
                      <a:pt x="105" y="290"/>
                      <a:pt x="105" y="289"/>
                      <a:pt x="104" y="288"/>
                    </a:cubicBezTo>
                    <a:cubicBezTo>
                      <a:pt x="104" y="287"/>
                      <a:pt x="103" y="287"/>
                      <a:pt x="102" y="288"/>
                    </a:cubicBezTo>
                    <a:cubicBezTo>
                      <a:pt x="101" y="288"/>
                      <a:pt x="101" y="289"/>
                      <a:pt x="100" y="289"/>
                    </a:cubicBezTo>
                    <a:cubicBezTo>
                      <a:pt x="100" y="265"/>
                      <a:pt x="100" y="265"/>
                      <a:pt x="100" y="265"/>
                    </a:cubicBezTo>
                    <a:cubicBezTo>
                      <a:pt x="100" y="258"/>
                      <a:pt x="100" y="252"/>
                      <a:pt x="100" y="245"/>
                    </a:cubicBezTo>
                    <a:cubicBezTo>
                      <a:pt x="100" y="244"/>
                      <a:pt x="100" y="244"/>
                      <a:pt x="100" y="244"/>
                    </a:cubicBezTo>
                    <a:cubicBezTo>
                      <a:pt x="100" y="236"/>
                      <a:pt x="100" y="227"/>
                      <a:pt x="100" y="219"/>
                    </a:cubicBezTo>
                    <a:cubicBezTo>
                      <a:pt x="100" y="218"/>
                      <a:pt x="100" y="217"/>
                      <a:pt x="100" y="216"/>
                    </a:cubicBezTo>
                    <a:cubicBezTo>
                      <a:pt x="100" y="186"/>
                      <a:pt x="100" y="156"/>
                      <a:pt x="98" y="126"/>
                    </a:cubicBezTo>
                    <a:cubicBezTo>
                      <a:pt x="103" y="140"/>
                      <a:pt x="109" y="154"/>
                      <a:pt x="116" y="168"/>
                    </a:cubicBezTo>
                    <a:cubicBezTo>
                      <a:pt x="143" y="224"/>
                      <a:pt x="170" y="280"/>
                      <a:pt x="197" y="337"/>
                    </a:cubicBezTo>
                    <a:cubicBezTo>
                      <a:pt x="197" y="336"/>
                      <a:pt x="196" y="336"/>
                      <a:pt x="195" y="336"/>
                    </a:cubicBezTo>
                    <a:cubicBezTo>
                      <a:pt x="194" y="336"/>
                      <a:pt x="194" y="336"/>
                      <a:pt x="193" y="337"/>
                    </a:cubicBezTo>
                    <a:cubicBezTo>
                      <a:pt x="193" y="337"/>
                      <a:pt x="193" y="338"/>
                      <a:pt x="193" y="339"/>
                    </a:cubicBezTo>
                    <a:cubicBezTo>
                      <a:pt x="193" y="339"/>
                      <a:pt x="193" y="340"/>
                      <a:pt x="194" y="340"/>
                    </a:cubicBezTo>
                    <a:cubicBezTo>
                      <a:pt x="195" y="341"/>
                      <a:pt x="195" y="341"/>
                      <a:pt x="195" y="341"/>
                    </a:cubicBezTo>
                    <a:cubicBezTo>
                      <a:pt x="197" y="341"/>
                      <a:pt x="198" y="340"/>
                      <a:pt x="199" y="340"/>
                    </a:cubicBezTo>
                    <a:cubicBezTo>
                      <a:pt x="199" y="341"/>
                      <a:pt x="200" y="342"/>
                      <a:pt x="200" y="343"/>
                    </a:cubicBezTo>
                    <a:cubicBezTo>
                      <a:pt x="199" y="343"/>
                      <a:pt x="199" y="343"/>
                      <a:pt x="199" y="344"/>
                    </a:cubicBezTo>
                    <a:cubicBezTo>
                      <a:pt x="198" y="345"/>
                      <a:pt x="198" y="347"/>
                      <a:pt x="200" y="348"/>
                    </a:cubicBezTo>
                    <a:cubicBezTo>
                      <a:pt x="201" y="349"/>
                      <a:pt x="201" y="349"/>
                      <a:pt x="202" y="350"/>
                    </a:cubicBezTo>
                    <a:cubicBezTo>
                      <a:pt x="186" y="355"/>
                      <a:pt x="171" y="364"/>
                      <a:pt x="155" y="373"/>
                    </a:cubicBezTo>
                    <a:close/>
                    <a:moveTo>
                      <a:pt x="213" y="349"/>
                    </a:moveTo>
                    <a:cubicBezTo>
                      <a:pt x="213" y="348"/>
                      <a:pt x="212" y="347"/>
                      <a:pt x="210" y="347"/>
                    </a:cubicBezTo>
                    <a:cubicBezTo>
                      <a:pt x="210" y="347"/>
                      <a:pt x="209" y="347"/>
                      <a:pt x="209" y="346"/>
                    </a:cubicBezTo>
                    <a:cubicBezTo>
                      <a:pt x="207" y="343"/>
                      <a:pt x="205" y="339"/>
                      <a:pt x="203" y="336"/>
                    </a:cubicBezTo>
                    <a:cubicBezTo>
                      <a:pt x="225" y="317"/>
                      <a:pt x="247" y="299"/>
                      <a:pt x="269" y="281"/>
                    </a:cubicBezTo>
                    <a:cubicBezTo>
                      <a:pt x="269" y="306"/>
                      <a:pt x="269" y="306"/>
                      <a:pt x="269" y="306"/>
                    </a:cubicBezTo>
                    <a:cubicBezTo>
                      <a:pt x="269" y="306"/>
                      <a:pt x="268" y="306"/>
                      <a:pt x="268" y="307"/>
                    </a:cubicBezTo>
                    <a:cubicBezTo>
                      <a:pt x="251" y="322"/>
                      <a:pt x="235" y="337"/>
                      <a:pt x="220" y="353"/>
                    </a:cubicBezTo>
                    <a:cubicBezTo>
                      <a:pt x="218" y="352"/>
                      <a:pt x="216" y="350"/>
                      <a:pt x="213" y="349"/>
                    </a:cubicBezTo>
                    <a:close/>
                    <a:moveTo>
                      <a:pt x="269" y="310"/>
                    </a:moveTo>
                    <a:cubicBezTo>
                      <a:pt x="269" y="336"/>
                      <a:pt x="269" y="336"/>
                      <a:pt x="269" y="336"/>
                    </a:cubicBezTo>
                    <a:cubicBezTo>
                      <a:pt x="269" y="336"/>
                      <a:pt x="268" y="336"/>
                      <a:pt x="268" y="336"/>
                    </a:cubicBezTo>
                    <a:cubicBezTo>
                      <a:pt x="257" y="345"/>
                      <a:pt x="247" y="354"/>
                      <a:pt x="236" y="364"/>
                    </a:cubicBezTo>
                    <a:cubicBezTo>
                      <a:pt x="232" y="361"/>
                      <a:pt x="227" y="358"/>
                      <a:pt x="222" y="355"/>
                    </a:cubicBezTo>
                    <a:cubicBezTo>
                      <a:pt x="238" y="339"/>
                      <a:pt x="253" y="324"/>
                      <a:pt x="269" y="310"/>
                    </a:cubicBezTo>
                    <a:close/>
                    <a:moveTo>
                      <a:pt x="239" y="365"/>
                    </a:moveTo>
                    <a:cubicBezTo>
                      <a:pt x="249" y="356"/>
                      <a:pt x="259" y="348"/>
                      <a:pt x="269" y="339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4" y="365"/>
                      <a:pt x="259" y="370"/>
                      <a:pt x="254" y="375"/>
                    </a:cubicBezTo>
                    <a:cubicBezTo>
                      <a:pt x="249" y="372"/>
                      <a:pt x="244" y="369"/>
                      <a:pt x="239" y="365"/>
                    </a:cubicBezTo>
                    <a:close/>
                    <a:moveTo>
                      <a:pt x="257" y="376"/>
                    </a:moveTo>
                    <a:cubicBezTo>
                      <a:pt x="261" y="372"/>
                      <a:pt x="265" y="368"/>
                      <a:pt x="269" y="364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80"/>
                      <a:pt x="270" y="381"/>
                      <a:pt x="270" y="381"/>
                    </a:cubicBezTo>
                    <a:cubicBezTo>
                      <a:pt x="270" y="381"/>
                      <a:pt x="269" y="381"/>
                      <a:pt x="269" y="382"/>
                    </a:cubicBezTo>
                    <a:cubicBezTo>
                      <a:pt x="265" y="380"/>
                      <a:pt x="261" y="378"/>
                      <a:pt x="257" y="376"/>
                    </a:cubicBezTo>
                    <a:close/>
                    <a:moveTo>
                      <a:pt x="398" y="325"/>
                    </a:moveTo>
                    <a:cubicBezTo>
                      <a:pt x="398" y="325"/>
                      <a:pt x="398" y="324"/>
                      <a:pt x="398" y="324"/>
                    </a:cubicBezTo>
                    <a:cubicBezTo>
                      <a:pt x="399" y="323"/>
                      <a:pt x="400" y="322"/>
                      <a:pt x="400" y="320"/>
                    </a:cubicBezTo>
                    <a:cubicBezTo>
                      <a:pt x="399" y="319"/>
                      <a:pt x="397" y="318"/>
                      <a:pt x="396" y="318"/>
                    </a:cubicBezTo>
                    <a:cubicBezTo>
                      <a:pt x="396" y="318"/>
                      <a:pt x="395" y="318"/>
                      <a:pt x="395" y="318"/>
                    </a:cubicBezTo>
                    <a:cubicBezTo>
                      <a:pt x="395" y="318"/>
                      <a:pt x="394" y="317"/>
                      <a:pt x="394" y="316"/>
                    </a:cubicBezTo>
                    <a:cubicBezTo>
                      <a:pt x="409" y="307"/>
                      <a:pt x="424" y="297"/>
                      <a:pt x="438" y="288"/>
                    </a:cubicBezTo>
                    <a:cubicBezTo>
                      <a:pt x="438" y="303"/>
                      <a:pt x="438" y="303"/>
                      <a:pt x="438" y="303"/>
                    </a:cubicBezTo>
                    <a:cubicBezTo>
                      <a:pt x="428" y="312"/>
                      <a:pt x="417" y="321"/>
                      <a:pt x="406" y="329"/>
                    </a:cubicBezTo>
                    <a:cubicBezTo>
                      <a:pt x="403" y="328"/>
                      <a:pt x="401" y="327"/>
                      <a:pt x="398" y="325"/>
                    </a:cubicBezTo>
                    <a:close/>
                    <a:moveTo>
                      <a:pt x="402" y="225"/>
                    </a:moveTo>
                    <a:cubicBezTo>
                      <a:pt x="415" y="218"/>
                      <a:pt x="428" y="209"/>
                      <a:pt x="439" y="199"/>
                    </a:cubicBezTo>
                    <a:cubicBezTo>
                      <a:pt x="439" y="202"/>
                      <a:pt x="439" y="205"/>
                      <a:pt x="439" y="208"/>
                    </a:cubicBezTo>
                    <a:cubicBezTo>
                      <a:pt x="439" y="213"/>
                      <a:pt x="439" y="219"/>
                      <a:pt x="439" y="224"/>
                    </a:cubicBezTo>
                    <a:cubicBezTo>
                      <a:pt x="423" y="236"/>
                      <a:pt x="406" y="247"/>
                      <a:pt x="388" y="255"/>
                    </a:cubicBezTo>
                    <a:cubicBezTo>
                      <a:pt x="392" y="245"/>
                      <a:pt x="397" y="235"/>
                      <a:pt x="402" y="225"/>
                    </a:cubicBezTo>
                    <a:close/>
                    <a:moveTo>
                      <a:pt x="438" y="284"/>
                    </a:moveTo>
                    <a:cubicBezTo>
                      <a:pt x="423" y="294"/>
                      <a:pt x="408" y="304"/>
                      <a:pt x="393" y="313"/>
                    </a:cubicBezTo>
                    <a:cubicBezTo>
                      <a:pt x="389" y="306"/>
                      <a:pt x="386" y="298"/>
                      <a:pt x="383" y="290"/>
                    </a:cubicBezTo>
                    <a:cubicBezTo>
                      <a:pt x="383" y="290"/>
                      <a:pt x="383" y="290"/>
                      <a:pt x="383" y="290"/>
                    </a:cubicBezTo>
                    <a:cubicBezTo>
                      <a:pt x="401" y="278"/>
                      <a:pt x="420" y="267"/>
                      <a:pt x="438" y="255"/>
                    </a:cubicBezTo>
                    <a:lnTo>
                      <a:pt x="438" y="284"/>
                    </a:lnTo>
                    <a:close/>
                    <a:moveTo>
                      <a:pt x="438" y="307"/>
                    </a:move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31" y="327"/>
                      <a:pt x="425" y="331"/>
                      <a:pt x="420" y="336"/>
                    </a:cubicBezTo>
                    <a:cubicBezTo>
                      <a:pt x="416" y="334"/>
                      <a:pt x="413" y="333"/>
                      <a:pt x="409" y="331"/>
                    </a:cubicBezTo>
                    <a:cubicBezTo>
                      <a:pt x="419" y="323"/>
                      <a:pt x="429" y="315"/>
                      <a:pt x="438" y="307"/>
                    </a:cubicBezTo>
                    <a:close/>
                    <a:moveTo>
                      <a:pt x="423" y="337"/>
                    </a:moveTo>
                    <a:cubicBezTo>
                      <a:pt x="427" y="333"/>
                      <a:pt x="433" y="330"/>
                      <a:pt x="439" y="329"/>
                    </a:cubicBezTo>
                    <a:cubicBezTo>
                      <a:pt x="439" y="343"/>
                      <a:pt x="439" y="343"/>
                      <a:pt x="439" y="343"/>
                    </a:cubicBezTo>
                    <a:cubicBezTo>
                      <a:pt x="433" y="341"/>
                      <a:pt x="428" y="339"/>
                      <a:pt x="423" y="337"/>
                    </a:cubicBezTo>
                    <a:close/>
                    <a:moveTo>
                      <a:pt x="460" y="174"/>
                    </a:moveTo>
                    <a:cubicBezTo>
                      <a:pt x="487" y="217"/>
                      <a:pt x="514" y="260"/>
                      <a:pt x="541" y="303"/>
                    </a:cubicBezTo>
                    <a:cubicBezTo>
                      <a:pt x="525" y="307"/>
                      <a:pt x="511" y="313"/>
                      <a:pt x="496" y="320"/>
                    </a:cubicBezTo>
                    <a:cubicBezTo>
                      <a:pt x="481" y="327"/>
                      <a:pt x="465" y="335"/>
                      <a:pt x="445" y="341"/>
                    </a:cubicBezTo>
                    <a:cubicBezTo>
                      <a:pt x="445" y="284"/>
                      <a:pt x="445" y="284"/>
                      <a:pt x="445" y="284"/>
                    </a:cubicBezTo>
                    <a:cubicBezTo>
                      <a:pt x="445" y="283"/>
                      <a:pt x="445" y="283"/>
                      <a:pt x="445" y="282"/>
                    </a:cubicBezTo>
                    <a:cubicBezTo>
                      <a:pt x="445" y="282"/>
                      <a:pt x="445" y="243"/>
                      <a:pt x="445" y="243"/>
                    </a:cubicBezTo>
                    <a:cubicBezTo>
                      <a:pt x="445" y="232"/>
                      <a:pt x="445" y="220"/>
                      <a:pt x="445" y="208"/>
                    </a:cubicBezTo>
                    <a:cubicBezTo>
                      <a:pt x="445" y="203"/>
                      <a:pt x="445" y="198"/>
                      <a:pt x="445" y="193"/>
                    </a:cubicBezTo>
                    <a:cubicBezTo>
                      <a:pt x="445" y="192"/>
                      <a:pt x="445" y="192"/>
                      <a:pt x="445" y="191"/>
                    </a:cubicBezTo>
                    <a:cubicBezTo>
                      <a:pt x="445" y="185"/>
                      <a:pt x="445" y="179"/>
                      <a:pt x="444" y="173"/>
                    </a:cubicBezTo>
                    <a:cubicBezTo>
                      <a:pt x="445" y="173"/>
                      <a:pt x="446" y="173"/>
                      <a:pt x="446" y="172"/>
                    </a:cubicBezTo>
                    <a:cubicBezTo>
                      <a:pt x="447" y="172"/>
                      <a:pt x="447" y="171"/>
                      <a:pt x="447" y="170"/>
                    </a:cubicBezTo>
                    <a:cubicBezTo>
                      <a:pt x="446" y="169"/>
                      <a:pt x="445" y="169"/>
                      <a:pt x="445" y="170"/>
                    </a:cubicBezTo>
                    <a:cubicBezTo>
                      <a:pt x="444" y="161"/>
                      <a:pt x="444" y="153"/>
                      <a:pt x="443" y="145"/>
                    </a:cubicBezTo>
                    <a:cubicBezTo>
                      <a:pt x="448" y="155"/>
                      <a:pt x="454" y="165"/>
                      <a:pt x="460" y="174"/>
                    </a:cubicBezTo>
                    <a:close/>
                    <a:moveTo>
                      <a:pt x="437" y="144"/>
                    </a:moveTo>
                    <a:cubicBezTo>
                      <a:pt x="437" y="154"/>
                      <a:pt x="438" y="164"/>
                      <a:pt x="438" y="173"/>
                    </a:cubicBezTo>
                    <a:cubicBezTo>
                      <a:pt x="432" y="177"/>
                      <a:pt x="425" y="181"/>
                      <a:pt x="419" y="185"/>
                    </a:cubicBezTo>
                    <a:cubicBezTo>
                      <a:pt x="426" y="170"/>
                      <a:pt x="432" y="156"/>
                      <a:pt x="437" y="144"/>
                    </a:cubicBezTo>
                    <a:close/>
                    <a:moveTo>
                      <a:pt x="417" y="191"/>
                    </a:moveTo>
                    <a:cubicBezTo>
                      <a:pt x="424" y="186"/>
                      <a:pt x="431" y="181"/>
                      <a:pt x="438" y="177"/>
                    </a:cubicBezTo>
                    <a:cubicBezTo>
                      <a:pt x="438" y="183"/>
                      <a:pt x="439" y="189"/>
                      <a:pt x="439" y="194"/>
                    </a:cubicBezTo>
                    <a:cubicBezTo>
                      <a:pt x="428" y="205"/>
                      <a:pt x="417" y="213"/>
                      <a:pt x="404" y="220"/>
                    </a:cubicBezTo>
                    <a:cubicBezTo>
                      <a:pt x="408" y="210"/>
                      <a:pt x="413" y="200"/>
                      <a:pt x="417" y="191"/>
                    </a:cubicBezTo>
                    <a:close/>
                    <a:moveTo>
                      <a:pt x="386" y="259"/>
                    </a:moveTo>
                    <a:cubicBezTo>
                      <a:pt x="404" y="251"/>
                      <a:pt x="422" y="241"/>
                      <a:pt x="439" y="228"/>
                    </a:cubicBezTo>
                    <a:cubicBezTo>
                      <a:pt x="438" y="233"/>
                      <a:pt x="438" y="238"/>
                      <a:pt x="438" y="243"/>
                    </a:cubicBezTo>
                    <a:cubicBezTo>
                      <a:pt x="438" y="243"/>
                      <a:pt x="438" y="252"/>
                      <a:pt x="438" y="252"/>
                    </a:cubicBezTo>
                    <a:cubicBezTo>
                      <a:pt x="419" y="263"/>
                      <a:pt x="400" y="275"/>
                      <a:pt x="381" y="287"/>
                    </a:cubicBezTo>
                    <a:cubicBezTo>
                      <a:pt x="380" y="284"/>
                      <a:pt x="379" y="280"/>
                      <a:pt x="377" y="277"/>
                    </a:cubicBezTo>
                    <a:cubicBezTo>
                      <a:pt x="380" y="271"/>
                      <a:pt x="383" y="265"/>
                      <a:pt x="386" y="259"/>
                    </a:cubicBezTo>
                    <a:close/>
                    <a:moveTo>
                      <a:pt x="294" y="75"/>
                    </a:moveTo>
                    <a:cubicBezTo>
                      <a:pt x="310" y="109"/>
                      <a:pt x="326" y="155"/>
                      <a:pt x="343" y="201"/>
                    </a:cubicBezTo>
                    <a:cubicBezTo>
                      <a:pt x="358" y="242"/>
                      <a:pt x="372" y="284"/>
                      <a:pt x="387" y="317"/>
                    </a:cubicBezTo>
                    <a:cubicBezTo>
                      <a:pt x="387" y="317"/>
                      <a:pt x="386" y="318"/>
                      <a:pt x="385" y="318"/>
                    </a:cubicBezTo>
                    <a:cubicBezTo>
                      <a:pt x="384" y="319"/>
                      <a:pt x="384" y="320"/>
                      <a:pt x="385" y="320"/>
                    </a:cubicBezTo>
                    <a:cubicBezTo>
                      <a:pt x="385" y="321"/>
                      <a:pt x="386" y="321"/>
                      <a:pt x="387" y="321"/>
                    </a:cubicBezTo>
                    <a:cubicBezTo>
                      <a:pt x="387" y="320"/>
                      <a:pt x="388" y="320"/>
                      <a:pt x="389" y="320"/>
                    </a:cubicBezTo>
                    <a:cubicBezTo>
                      <a:pt x="389" y="320"/>
                      <a:pt x="389" y="320"/>
                      <a:pt x="389" y="320"/>
                    </a:cubicBezTo>
                    <a:cubicBezTo>
                      <a:pt x="370" y="326"/>
                      <a:pt x="354" y="336"/>
                      <a:pt x="336" y="346"/>
                    </a:cubicBezTo>
                    <a:cubicBezTo>
                      <a:pt x="318" y="357"/>
                      <a:pt x="299" y="369"/>
                      <a:pt x="276" y="379"/>
                    </a:cubicBezTo>
                    <a:cubicBezTo>
                      <a:pt x="275" y="228"/>
                      <a:pt x="275" y="228"/>
                      <a:pt x="275" y="228"/>
                    </a:cubicBezTo>
                    <a:cubicBezTo>
                      <a:pt x="276" y="210"/>
                      <a:pt x="276" y="188"/>
                      <a:pt x="276" y="164"/>
                    </a:cubicBezTo>
                    <a:cubicBezTo>
                      <a:pt x="276" y="118"/>
                      <a:pt x="275" y="67"/>
                      <a:pt x="274" y="28"/>
                    </a:cubicBezTo>
                    <a:cubicBezTo>
                      <a:pt x="279" y="44"/>
                      <a:pt x="286" y="60"/>
                      <a:pt x="294" y="75"/>
                    </a:cubicBezTo>
                    <a:close/>
                    <a:moveTo>
                      <a:pt x="267" y="28"/>
                    </a:moveTo>
                    <a:cubicBezTo>
                      <a:pt x="268" y="40"/>
                      <a:pt x="268" y="52"/>
                      <a:pt x="269" y="65"/>
                    </a:cubicBezTo>
                    <a:cubicBezTo>
                      <a:pt x="268" y="65"/>
                      <a:pt x="268" y="66"/>
                      <a:pt x="268" y="66"/>
                    </a:cubicBezTo>
                    <a:cubicBezTo>
                      <a:pt x="263" y="72"/>
                      <a:pt x="258" y="78"/>
                      <a:pt x="253" y="84"/>
                    </a:cubicBezTo>
                    <a:cubicBezTo>
                      <a:pt x="258" y="65"/>
                      <a:pt x="263" y="46"/>
                      <a:pt x="267" y="28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1456" y="1860"/>
                <a:ext cx="634" cy="506"/>
              </a:xfrm>
              <a:custGeom>
                <a:avLst/>
                <a:gdLst>
                  <a:gd name="T0" fmla="*/ 0 w 163"/>
                  <a:gd name="T1" fmla="*/ 7 h 130"/>
                  <a:gd name="T2" fmla="*/ 0 w 163"/>
                  <a:gd name="T3" fmla="*/ 30 h 130"/>
                  <a:gd name="T4" fmla="*/ 2 w 163"/>
                  <a:gd name="T5" fmla="*/ 128 h 130"/>
                  <a:gd name="T6" fmla="*/ 3 w 163"/>
                  <a:gd name="T7" fmla="*/ 130 h 130"/>
                  <a:gd name="T8" fmla="*/ 5 w 163"/>
                  <a:gd name="T9" fmla="*/ 130 h 130"/>
                  <a:gd name="T10" fmla="*/ 15 w 163"/>
                  <a:gd name="T11" fmla="*/ 123 h 130"/>
                  <a:gd name="T12" fmla="*/ 24 w 163"/>
                  <a:gd name="T13" fmla="*/ 108 h 130"/>
                  <a:gd name="T14" fmla="*/ 34 w 163"/>
                  <a:gd name="T15" fmla="*/ 96 h 130"/>
                  <a:gd name="T16" fmla="*/ 33 w 163"/>
                  <a:gd name="T17" fmla="*/ 93 h 130"/>
                  <a:gd name="T18" fmla="*/ 34 w 163"/>
                  <a:gd name="T19" fmla="*/ 96 h 130"/>
                  <a:gd name="T20" fmla="*/ 49 w 163"/>
                  <a:gd name="T21" fmla="*/ 92 h 130"/>
                  <a:gd name="T22" fmla="*/ 57 w 163"/>
                  <a:gd name="T23" fmla="*/ 93 h 130"/>
                  <a:gd name="T24" fmla="*/ 91 w 163"/>
                  <a:gd name="T25" fmla="*/ 94 h 130"/>
                  <a:gd name="T26" fmla="*/ 157 w 163"/>
                  <a:gd name="T27" fmla="*/ 90 h 130"/>
                  <a:gd name="T28" fmla="*/ 159 w 163"/>
                  <a:gd name="T29" fmla="*/ 88 h 130"/>
                  <a:gd name="T30" fmla="*/ 163 w 163"/>
                  <a:gd name="T31" fmla="*/ 49 h 130"/>
                  <a:gd name="T32" fmla="*/ 157 w 163"/>
                  <a:gd name="T33" fmla="*/ 2 h 130"/>
                  <a:gd name="T34" fmla="*/ 154 w 163"/>
                  <a:gd name="T35" fmla="*/ 0 h 130"/>
                  <a:gd name="T36" fmla="*/ 2 w 163"/>
                  <a:gd name="T37" fmla="*/ 5 h 130"/>
                  <a:gd name="T38" fmla="*/ 0 w 163"/>
                  <a:gd name="T39" fmla="*/ 7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20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0" y="7"/>
                    </a:move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2" y="128"/>
                    </a:cubicBezTo>
                    <a:cubicBezTo>
                      <a:pt x="2" y="129"/>
                      <a:pt x="2" y="129"/>
                      <a:pt x="3" y="130"/>
                    </a:cubicBez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2" y="92"/>
                      <a:pt x="54" y="93"/>
                      <a:pt x="57" y="93"/>
                    </a:cubicBezTo>
                    <a:cubicBezTo>
                      <a:pt x="68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4"/>
                      <a:pt x="17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7"/>
              <p:cNvSpPr>
                <a:spLocks noEditPoints="1"/>
              </p:cNvSpPr>
              <p:nvPr/>
            </p:nvSpPr>
            <p:spPr bwMode="auto">
              <a:xfrm>
                <a:off x="2180" y="1545"/>
                <a:ext cx="634" cy="506"/>
              </a:xfrm>
              <a:custGeom>
                <a:avLst/>
                <a:gdLst>
                  <a:gd name="T0" fmla="*/ 2 w 163"/>
                  <a:gd name="T1" fmla="*/ 130 h 130"/>
                  <a:gd name="T2" fmla="*/ 5 w 163"/>
                  <a:gd name="T3" fmla="*/ 130 h 130"/>
                  <a:gd name="T4" fmla="*/ 14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2 w 163"/>
                  <a:gd name="T31" fmla="*/ 5 h 130"/>
                  <a:gd name="T32" fmla="*/ 0 w 163"/>
                  <a:gd name="T33" fmla="*/ 7 h 130"/>
                  <a:gd name="T34" fmla="*/ 0 w 163"/>
                  <a:gd name="T35" fmla="*/ 30 h 130"/>
                  <a:gd name="T36" fmla="*/ 1 w 163"/>
                  <a:gd name="T37" fmla="*/ 128 h 130"/>
                  <a:gd name="T38" fmla="*/ 2 w 163"/>
                  <a:gd name="T39" fmla="*/ 130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7 w 163"/>
                  <a:gd name="T47" fmla="*/ 88 h 130"/>
                  <a:gd name="T48" fmla="*/ 49 w 163"/>
                  <a:gd name="T49" fmla="*/ 87 h 130"/>
                  <a:gd name="T50" fmla="*/ 31 w 163"/>
                  <a:gd name="T51" fmla="*/ 91 h 130"/>
                  <a:gd name="T52" fmla="*/ 16 w 163"/>
                  <a:gd name="T53" fmla="*/ 110 h 130"/>
                  <a:gd name="T54" fmla="*/ 11 w 163"/>
                  <a:gd name="T55" fmla="*/ 120 h 130"/>
                  <a:gd name="T56" fmla="*/ 6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2" y="130"/>
                    </a:move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4" y="123"/>
                    </a:cubicBezTo>
                    <a:cubicBezTo>
                      <a:pt x="18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1" y="92"/>
                      <a:pt x="54" y="93"/>
                      <a:pt x="57" y="93"/>
                    </a:cubicBezTo>
                    <a:cubicBezTo>
                      <a:pt x="68" y="93"/>
                      <a:pt x="79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8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6" y="1"/>
                      <a:pt x="155" y="0"/>
                      <a:pt x="154" y="0"/>
                    </a:cubicBezTo>
                    <a:cubicBezTo>
                      <a:pt x="103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1" y="128"/>
                    </a:cubicBezTo>
                    <a:cubicBezTo>
                      <a:pt x="1" y="129"/>
                      <a:pt x="2" y="129"/>
                      <a:pt x="2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79" y="89"/>
                      <a:pt x="68" y="88"/>
                      <a:pt x="57" y="88"/>
                    </a:cubicBezTo>
                    <a:cubicBezTo>
                      <a:pt x="54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1" y="91"/>
                    </a:cubicBezTo>
                    <a:cubicBezTo>
                      <a:pt x="24" y="96"/>
                      <a:pt x="20" y="103"/>
                      <a:pt x="16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9" y="121"/>
                      <a:pt x="8" y="122"/>
                      <a:pt x="6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8"/>
              <p:cNvSpPr>
                <a:spLocks noEditPoints="1"/>
              </p:cNvSpPr>
              <p:nvPr/>
            </p:nvSpPr>
            <p:spPr bwMode="auto">
              <a:xfrm>
                <a:off x="2822" y="2031"/>
                <a:ext cx="634" cy="506"/>
              </a:xfrm>
              <a:custGeom>
                <a:avLst/>
                <a:gdLst>
                  <a:gd name="T0" fmla="*/ 3 w 163"/>
                  <a:gd name="T1" fmla="*/ 130 h 130"/>
                  <a:gd name="T2" fmla="*/ 5 w 163"/>
                  <a:gd name="T3" fmla="*/ 130 h 130"/>
                  <a:gd name="T4" fmla="*/ 15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3 w 163"/>
                  <a:gd name="T31" fmla="*/ 4 h 130"/>
                  <a:gd name="T32" fmla="*/ 0 w 163"/>
                  <a:gd name="T33" fmla="*/ 7 h 130"/>
                  <a:gd name="T34" fmla="*/ 0 w 163"/>
                  <a:gd name="T35" fmla="*/ 30 h 130"/>
                  <a:gd name="T36" fmla="*/ 2 w 163"/>
                  <a:gd name="T37" fmla="*/ 128 h 130"/>
                  <a:gd name="T38" fmla="*/ 3 w 163"/>
                  <a:gd name="T39" fmla="*/ 130 h 130"/>
                  <a:gd name="T40" fmla="*/ 158 w 163"/>
                  <a:gd name="T41" fmla="*/ 49 h 130"/>
                  <a:gd name="T42" fmla="*/ 155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19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9 h 130"/>
                  <a:gd name="T62" fmla="*/ 153 w 163"/>
                  <a:gd name="T63" fmla="*/ 5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3" y="130"/>
                    </a:moveTo>
                    <a:cubicBezTo>
                      <a:pt x="4" y="130"/>
                      <a:pt x="4" y="130"/>
                      <a:pt x="5" y="130"/>
                    </a:cubicBezTo>
                    <a:cubicBezTo>
                      <a:pt x="9" y="128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9" y="93"/>
                      <a:pt x="44" y="92"/>
                      <a:pt x="49" y="92"/>
                    </a:cubicBezTo>
                    <a:cubicBezTo>
                      <a:pt x="52" y="92"/>
                      <a:pt x="55" y="92"/>
                      <a:pt x="57" y="93"/>
                    </a:cubicBezTo>
                    <a:cubicBezTo>
                      <a:pt x="69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7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3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1" y="95"/>
                      <a:pt x="2" y="128"/>
                    </a:cubicBezTo>
                    <a:cubicBezTo>
                      <a:pt x="2" y="128"/>
                      <a:pt x="2" y="129"/>
                      <a:pt x="3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5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7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3"/>
                      <a:pt x="17" y="110"/>
                    </a:cubicBezTo>
                    <a:cubicBezTo>
                      <a:pt x="15" y="114"/>
                      <a:pt x="13" y="117"/>
                      <a:pt x="11" y="119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6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9"/>
                    </a:cubicBezTo>
                    <a:cubicBezTo>
                      <a:pt x="54" y="8"/>
                      <a:pt x="103" y="7"/>
                      <a:pt x="153" y="5"/>
                    </a:cubicBezTo>
                    <a:cubicBezTo>
                      <a:pt x="156" y="20"/>
                      <a:pt x="158" y="34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chenying0907 77"/>
            <p:cNvSpPr txBox="1">
              <a:spLocks noChangeArrowheads="1"/>
            </p:cNvSpPr>
            <p:nvPr/>
          </p:nvSpPr>
          <p:spPr bwMode="auto">
            <a:xfrm>
              <a:off x="3185962" y="2122115"/>
              <a:ext cx="1219201" cy="3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95959"/>
                  </a:solidFill>
                  <a:cs typeface="+mn-ea"/>
                  <a:sym typeface="+mn-lt"/>
                </a:rPr>
                <a:t>合作分工</a:t>
              </a:r>
              <a:endParaRPr lang="zh-CN" altLang="en-US" sz="1400" b="1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5" name="chenying0907 78"/>
            <p:cNvSpPr txBox="1">
              <a:spLocks noChangeArrowheads="1"/>
            </p:cNvSpPr>
            <p:nvPr/>
          </p:nvSpPr>
          <p:spPr bwMode="auto">
            <a:xfrm>
              <a:off x="2066048" y="2579266"/>
              <a:ext cx="1219201" cy="3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95959"/>
                  </a:solidFill>
                  <a:cs typeface="+mn-ea"/>
                  <a:sym typeface="+mn-lt"/>
                </a:rPr>
                <a:t>可实现性</a:t>
              </a:r>
              <a:endParaRPr lang="zh-CN" altLang="en-US" sz="1400" b="1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6" name="chenying0907 79"/>
            <p:cNvSpPr txBox="1">
              <a:spLocks noChangeArrowheads="1"/>
            </p:cNvSpPr>
            <p:nvPr/>
          </p:nvSpPr>
          <p:spPr bwMode="auto">
            <a:xfrm>
              <a:off x="4334021" y="2864470"/>
              <a:ext cx="1219201" cy="3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95959"/>
                  </a:solidFill>
                  <a:cs typeface="+mn-ea"/>
                  <a:sym typeface="+mn-lt"/>
                </a:rPr>
                <a:t>完备性</a:t>
              </a:r>
              <a:endParaRPr lang="zh-CN" altLang="en-US" sz="1400" b="1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任意多边形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422060" y="2931790"/>
            <a:ext cx="1880362" cy="1418241"/>
          </a:xfrm>
          <a:custGeom>
            <a:avLst/>
            <a:gdLst>
              <a:gd name="T0" fmla="*/ 221 w 552"/>
              <a:gd name="T1" fmla="*/ 173 h 412"/>
              <a:gd name="T2" fmla="*/ 122 w 552"/>
              <a:gd name="T3" fmla="*/ 165 h 412"/>
              <a:gd name="T4" fmla="*/ 61 w 552"/>
              <a:gd name="T5" fmla="*/ 206 h 412"/>
              <a:gd name="T6" fmla="*/ 20 w 552"/>
              <a:gd name="T7" fmla="*/ 308 h 412"/>
              <a:gd name="T8" fmla="*/ 3 w 552"/>
              <a:gd name="T9" fmla="*/ 364 h 412"/>
              <a:gd name="T10" fmla="*/ 31 w 552"/>
              <a:gd name="T11" fmla="*/ 376 h 412"/>
              <a:gd name="T12" fmla="*/ 60 w 552"/>
              <a:gd name="T13" fmla="*/ 394 h 412"/>
              <a:gd name="T14" fmla="*/ 95 w 552"/>
              <a:gd name="T15" fmla="*/ 412 h 412"/>
              <a:gd name="T16" fmla="*/ 215 w 552"/>
              <a:gd name="T17" fmla="*/ 357 h 412"/>
              <a:gd name="T18" fmla="*/ 231 w 552"/>
              <a:gd name="T19" fmla="*/ 370 h 412"/>
              <a:gd name="T20" fmla="*/ 251 w 552"/>
              <a:gd name="T21" fmla="*/ 382 h 412"/>
              <a:gd name="T22" fmla="*/ 401 w 552"/>
              <a:gd name="T23" fmla="*/ 333 h 412"/>
              <a:gd name="T24" fmla="*/ 417 w 552"/>
              <a:gd name="T25" fmla="*/ 342 h 412"/>
              <a:gd name="T26" fmla="*/ 549 w 552"/>
              <a:gd name="T27" fmla="*/ 310 h 412"/>
              <a:gd name="T28" fmla="*/ 444 w 552"/>
              <a:gd name="T29" fmla="*/ 126 h 412"/>
              <a:gd name="T30" fmla="*/ 408 w 552"/>
              <a:gd name="T31" fmla="*/ 195 h 412"/>
              <a:gd name="T32" fmla="*/ 348 w 552"/>
              <a:gd name="T33" fmla="*/ 198 h 412"/>
              <a:gd name="T34" fmla="*/ 267 w 552"/>
              <a:gd name="T35" fmla="*/ 7 h 412"/>
              <a:gd name="T36" fmla="*/ 192 w 552"/>
              <a:gd name="T37" fmla="*/ 313 h 412"/>
              <a:gd name="T38" fmla="*/ 270 w 552"/>
              <a:gd name="T39" fmla="*/ 129 h 412"/>
              <a:gd name="T40" fmla="*/ 210 w 552"/>
              <a:gd name="T41" fmla="*/ 236 h 412"/>
              <a:gd name="T42" fmla="*/ 269 w 552"/>
              <a:gd name="T43" fmla="*/ 94 h 412"/>
              <a:gd name="T44" fmla="*/ 240 w 552"/>
              <a:gd name="T45" fmla="*/ 132 h 412"/>
              <a:gd name="T46" fmla="*/ 188 w 552"/>
              <a:gd name="T47" fmla="*/ 301 h 412"/>
              <a:gd name="T48" fmla="*/ 191 w 552"/>
              <a:gd name="T49" fmla="*/ 309 h 412"/>
              <a:gd name="T50" fmla="*/ 21 w 552"/>
              <a:gd name="T51" fmla="*/ 333 h 412"/>
              <a:gd name="T52" fmla="*/ 9 w 552"/>
              <a:gd name="T53" fmla="*/ 358 h 412"/>
              <a:gd name="T54" fmla="*/ 59 w 552"/>
              <a:gd name="T55" fmla="*/ 229 h 412"/>
              <a:gd name="T56" fmla="*/ 93 w 552"/>
              <a:gd name="T57" fmla="*/ 158 h 412"/>
              <a:gd name="T58" fmla="*/ 94 w 552"/>
              <a:gd name="T59" fmla="*/ 179 h 412"/>
              <a:gd name="T60" fmla="*/ 36 w 552"/>
              <a:gd name="T61" fmla="*/ 292 h 412"/>
              <a:gd name="T62" fmla="*/ 24 w 552"/>
              <a:gd name="T63" fmla="*/ 323 h 412"/>
              <a:gd name="T64" fmla="*/ 33 w 552"/>
              <a:gd name="T65" fmla="*/ 370 h 412"/>
              <a:gd name="T66" fmla="*/ 51 w 552"/>
              <a:gd name="T67" fmla="*/ 375 h 412"/>
              <a:gd name="T68" fmla="*/ 62 w 552"/>
              <a:gd name="T69" fmla="*/ 388 h 412"/>
              <a:gd name="T70" fmla="*/ 78 w 552"/>
              <a:gd name="T71" fmla="*/ 398 h 412"/>
              <a:gd name="T72" fmla="*/ 81 w 552"/>
              <a:gd name="T73" fmla="*/ 400 h 412"/>
              <a:gd name="T74" fmla="*/ 102 w 552"/>
              <a:gd name="T75" fmla="*/ 288 h 412"/>
              <a:gd name="T76" fmla="*/ 100 w 552"/>
              <a:gd name="T77" fmla="*/ 216 h 412"/>
              <a:gd name="T78" fmla="*/ 193 w 552"/>
              <a:gd name="T79" fmla="*/ 339 h 412"/>
              <a:gd name="T80" fmla="*/ 200 w 552"/>
              <a:gd name="T81" fmla="*/ 348 h 412"/>
              <a:gd name="T82" fmla="*/ 203 w 552"/>
              <a:gd name="T83" fmla="*/ 336 h 412"/>
              <a:gd name="T84" fmla="*/ 269 w 552"/>
              <a:gd name="T85" fmla="*/ 310 h 412"/>
              <a:gd name="T86" fmla="*/ 239 w 552"/>
              <a:gd name="T87" fmla="*/ 365 h 412"/>
              <a:gd name="T88" fmla="*/ 257 w 552"/>
              <a:gd name="T89" fmla="*/ 376 h 412"/>
              <a:gd name="T90" fmla="*/ 398 w 552"/>
              <a:gd name="T91" fmla="*/ 325 h 412"/>
              <a:gd name="T92" fmla="*/ 438 w 552"/>
              <a:gd name="T93" fmla="*/ 288 h 412"/>
              <a:gd name="T94" fmla="*/ 439 w 552"/>
              <a:gd name="T95" fmla="*/ 208 h 412"/>
              <a:gd name="T96" fmla="*/ 383 w 552"/>
              <a:gd name="T97" fmla="*/ 290 h 412"/>
              <a:gd name="T98" fmla="*/ 420 w 552"/>
              <a:gd name="T99" fmla="*/ 336 h 412"/>
              <a:gd name="T100" fmla="*/ 423 w 552"/>
              <a:gd name="T101" fmla="*/ 337 h 412"/>
              <a:gd name="T102" fmla="*/ 445 w 552"/>
              <a:gd name="T103" fmla="*/ 282 h 412"/>
              <a:gd name="T104" fmla="*/ 446 w 552"/>
              <a:gd name="T105" fmla="*/ 172 h 412"/>
              <a:gd name="T106" fmla="*/ 438 w 552"/>
              <a:gd name="T107" fmla="*/ 173 h 412"/>
              <a:gd name="T108" fmla="*/ 404 w 552"/>
              <a:gd name="T109" fmla="*/ 220 h 412"/>
              <a:gd name="T110" fmla="*/ 381 w 552"/>
              <a:gd name="T111" fmla="*/ 287 h 412"/>
              <a:gd name="T112" fmla="*/ 385 w 552"/>
              <a:gd name="T113" fmla="*/ 318 h 412"/>
              <a:gd name="T114" fmla="*/ 276 w 552"/>
              <a:gd name="T115" fmla="*/ 379 h 412"/>
              <a:gd name="T116" fmla="*/ 269 w 552"/>
              <a:gd name="T117" fmla="*/ 6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52" h="412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pPr fontAlgn="auto"/>
            <a:endParaRPr lang="zh-CN" altLang="en-US" sz="1400" noProof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PA_任意多边形 5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6869" y="766996"/>
            <a:ext cx="1880362" cy="1418241"/>
          </a:xfrm>
          <a:custGeom>
            <a:avLst/>
            <a:gdLst>
              <a:gd name="T0" fmla="*/ 221 w 552"/>
              <a:gd name="T1" fmla="*/ 173 h 412"/>
              <a:gd name="T2" fmla="*/ 122 w 552"/>
              <a:gd name="T3" fmla="*/ 165 h 412"/>
              <a:gd name="T4" fmla="*/ 61 w 552"/>
              <a:gd name="T5" fmla="*/ 206 h 412"/>
              <a:gd name="T6" fmla="*/ 20 w 552"/>
              <a:gd name="T7" fmla="*/ 308 h 412"/>
              <a:gd name="T8" fmla="*/ 3 w 552"/>
              <a:gd name="T9" fmla="*/ 364 h 412"/>
              <a:gd name="T10" fmla="*/ 31 w 552"/>
              <a:gd name="T11" fmla="*/ 376 h 412"/>
              <a:gd name="T12" fmla="*/ 60 w 552"/>
              <a:gd name="T13" fmla="*/ 394 h 412"/>
              <a:gd name="T14" fmla="*/ 95 w 552"/>
              <a:gd name="T15" fmla="*/ 412 h 412"/>
              <a:gd name="T16" fmla="*/ 215 w 552"/>
              <a:gd name="T17" fmla="*/ 357 h 412"/>
              <a:gd name="T18" fmla="*/ 231 w 552"/>
              <a:gd name="T19" fmla="*/ 370 h 412"/>
              <a:gd name="T20" fmla="*/ 251 w 552"/>
              <a:gd name="T21" fmla="*/ 382 h 412"/>
              <a:gd name="T22" fmla="*/ 401 w 552"/>
              <a:gd name="T23" fmla="*/ 333 h 412"/>
              <a:gd name="T24" fmla="*/ 417 w 552"/>
              <a:gd name="T25" fmla="*/ 342 h 412"/>
              <a:gd name="T26" fmla="*/ 549 w 552"/>
              <a:gd name="T27" fmla="*/ 310 h 412"/>
              <a:gd name="T28" fmla="*/ 444 w 552"/>
              <a:gd name="T29" fmla="*/ 126 h 412"/>
              <a:gd name="T30" fmla="*/ 408 w 552"/>
              <a:gd name="T31" fmla="*/ 195 h 412"/>
              <a:gd name="T32" fmla="*/ 348 w 552"/>
              <a:gd name="T33" fmla="*/ 198 h 412"/>
              <a:gd name="T34" fmla="*/ 267 w 552"/>
              <a:gd name="T35" fmla="*/ 7 h 412"/>
              <a:gd name="T36" fmla="*/ 192 w 552"/>
              <a:gd name="T37" fmla="*/ 313 h 412"/>
              <a:gd name="T38" fmla="*/ 270 w 552"/>
              <a:gd name="T39" fmla="*/ 129 h 412"/>
              <a:gd name="T40" fmla="*/ 210 w 552"/>
              <a:gd name="T41" fmla="*/ 236 h 412"/>
              <a:gd name="T42" fmla="*/ 269 w 552"/>
              <a:gd name="T43" fmla="*/ 94 h 412"/>
              <a:gd name="T44" fmla="*/ 240 w 552"/>
              <a:gd name="T45" fmla="*/ 132 h 412"/>
              <a:gd name="T46" fmla="*/ 188 w 552"/>
              <a:gd name="T47" fmla="*/ 301 h 412"/>
              <a:gd name="T48" fmla="*/ 191 w 552"/>
              <a:gd name="T49" fmla="*/ 309 h 412"/>
              <a:gd name="T50" fmla="*/ 21 w 552"/>
              <a:gd name="T51" fmla="*/ 333 h 412"/>
              <a:gd name="T52" fmla="*/ 9 w 552"/>
              <a:gd name="T53" fmla="*/ 358 h 412"/>
              <a:gd name="T54" fmla="*/ 59 w 552"/>
              <a:gd name="T55" fmla="*/ 229 h 412"/>
              <a:gd name="T56" fmla="*/ 93 w 552"/>
              <a:gd name="T57" fmla="*/ 158 h 412"/>
              <a:gd name="T58" fmla="*/ 94 w 552"/>
              <a:gd name="T59" fmla="*/ 179 h 412"/>
              <a:gd name="T60" fmla="*/ 36 w 552"/>
              <a:gd name="T61" fmla="*/ 292 h 412"/>
              <a:gd name="T62" fmla="*/ 24 w 552"/>
              <a:gd name="T63" fmla="*/ 323 h 412"/>
              <a:gd name="T64" fmla="*/ 33 w 552"/>
              <a:gd name="T65" fmla="*/ 370 h 412"/>
              <a:gd name="T66" fmla="*/ 51 w 552"/>
              <a:gd name="T67" fmla="*/ 375 h 412"/>
              <a:gd name="T68" fmla="*/ 62 w 552"/>
              <a:gd name="T69" fmla="*/ 388 h 412"/>
              <a:gd name="T70" fmla="*/ 78 w 552"/>
              <a:gd name="T71" fmla="*/ 398 h 412"/>
              <a:gd name="T72" fmla="*/ 81 w 552"/>
              <a:gd name="T73" fmla="*/ 400 h 412"/>
              <a:gd name="T74" fmla="*/ 102 w 552"/>
              <a:gd name="T75" fmla="*/ 288 h 412"/>
              <a:gd name="T76" fmla="*/ 100 w 552"/>
              <a:gd name="T77" fmla="*/ 216 h 412"/>
              <a:gd name="T78" fmla="*/ 193 w 552"/>
              <a:gd name="T79" fmla="*/ 339 h 412"/>
              <a:gd name="T80" fmla="*/ 200 w 552"/>
              <a:gd name="T81" fmla="*/ 348 h 412"/>
              <a:gd name="T82" fmla="*/ 203 w 552"/>
              <a:gd name="T83" fmla="*/ 336 h 412"/>
              <a:gd name="T84" fmla="*/ 269 w 552"/>
              <a:gd name="T85" fmla="*/ 310 h 412"/>
              <a:gd name="T86" fmla="*/ 239 w 552"/>
              <a:gd name="T87" fmla="*/ 365 h 412"/>
              <a:gd name="T88" fmla="*/ 257 w 552"/>
              <a:gd name="T89" fmla="*/ 376 h 412"/>
              <a:gd name="T90" fmla="*/ 398 w 552"/>
              <a:gd name="T91" fmla="*/ 325 h 412"/>
              <a:gd name="T92" fmla="*/ 438 w 552"/>
              <a:gd name="T93" fmla="*/ 288 h 412"/>
              <a:gd name="T94" fmla="*/ 439 w 552"/>
              <a:gd name="T95" fmla="*/ 208 h 412"/>
              <a:gd name="T96" fmla="*/ 383 w 552"/>
              <a:gd name="T97" fmla="*/ 290 h 412"/>
              <a:gd name="T98" fmla="*/ 420 w 552"/>
              <a:gd name="T99" fmla="*/ 336 h 412"/>
              <a:gd name="T100" fmla="*/ 423 w 552"/>
              <a:gd name="T101" fmla="*/ 337 h 412"/>
              <a:gd name="T102" fmla="*/ 445 w 552"/>
              <a:gd name="T103" fmla="*/ 282 h 412"/>
              <a:gd name="T104" fmla="*/ 446 w 552"/>
              <a:gd name="T105" fmla="*/ 172 h 412"/>
              <a:gd name="T106" fmla="*/ 438 w 552"/>
              <a:gd name="T107" fmla="*/ 173 h 412"/>
              <a:gd name="T108" fmla="*/ 404 w 552"/>
              <a:gd name="T109" fmla="*/ 220 h 412"/>
              <a:gd name="T110" fmla="*/ 381 w 552"/>
              <a:gd name="T111" fmla="*/ 287 h 412"/>
              <a:gd name="T112" fmla="*/ 385 w 552"/>
              <a:gd name="T113" fmla="*/ 318 h 412"/>
              <a:gd name="T114" fmla="*/ 276 w 552"/>
              <a:gd name="T115" fmla="*/ 379 h 412"/>
              <a:gd name="T116" fmla="*/ 269 w 552"/>
              <a:gd name="T117" fmla="*/ 6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52" h="412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  <a:close/>
              </a:path>
            </a:pathLst>
          </a:custGeom>
          <a:solidFill>
            <a:schemeClr val="accent6"/>
          </a:solidFill>
          <a:ln w="9525">
            <a:solidFill>
              <a:srgbClr val="FFC000"/>
            </a:solidFill>
            <a:round/>
          </a:ln>
        </p:spPr>
        <p:txBody>
          <a:bodyPr/>
          <a:lstStyle/>
          <a:p>
            <a:pPr fontAlgn="auto"/>
            <a:endParaRPr lang="zh-CN" altLang="en-US" sz="1400" noProof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PA_chenying0907 15"/>
          <p:cNvSpPr/>
          <p:nvPr>
            <p:custDataLst>
              <p:tags r:id="rId4"/>
            </p:custDataLst>
          </p:nvPr>
        </p:nvSpPr>
        <p:spPr>
          <a:xfrm>
            <a:off x="270888" y="2807323"/>
            <a:ext cx="2572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机械结构设计要更加成熟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硬件模块的充分调研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集成前的充分测试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" name="PA_chenying0907 29"/>
          <p:cNvSpPr txBox="1"/>
          <p:nvPr>
            <p:custDataLst>
              <p:tags r:id="rId5"/>
            </p:custDataLst>
          </p:nvPr>
        </p:nvSpPr>
        <p:spPr>
          <a:xfrm>
            <a:off x="688877" y="238800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硬件设计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19" name="PA_chenying0907 18"/>
          <p:cNvSpPr/>
          <p:nvPr>
            <p:custDataLst>
              <p:tags r:id="rId6"/>
            </p:custDataLst>
          </p:nvPr>
        </p:nvSpPr>
        <p:spPr>
          <a:xfrm>
            <a:off x="6071614" y="1585072"/>
            <a:ext cx="2810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模块职能与通信协议的规划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程序</a:t>
            </a:r>
            <a:r>
              <a:rPr lang="zh-CN" altLang="en-US" sz="1600" dirty="0">
                <a:cs typeface="+mn-ea"/>
                <a:sym typeface="+mn-lt"/>
              </a:rPr>
              <a:t>任务的合理</a:t>
            </a:r>
            <a:r>
              <a:rPr lang="zh-CN" altLang="en-US" sz="1600" dirty="0" smtClean="0">
                <a:cs typeface="+mn-ea"/>
                <a:sym typeface="+mn-lt"/>
              </a:rPr>
              <a:t>分配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算法设计的严谨性与完备性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PA_chenying0907 29"/>
          <p:cNvSpPr txBox="1"/>
          <p:nvPr>
            <p:custDataLst>
              <p:tags r:id="rId7"/>
            </p:custDataLst>
          </p:nvPr>
        </p:nvSpPr>
        <p:spPr>
          <a:xfrm>
            <a:off x="6422060" y="1089831"/>
            <a:ext cx="26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软件设计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3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 autoUpdateAnimBg="0"/>
      <p:bldP spid="16" grpId="0"/>
      <p:bldP spid="17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A_图片 2" descr="C:\Users\Administrator\Desktop\19dbe048aeb1d53c3ed13e67c54e3524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89089" y="-15073"/>
            <a:ext cx="3614638" cy="32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A_chenying0907 2"/>
          <p:cNvSpPr/>
          <p:nvPr>
            <p:custDataLst>
              <p:tags r:id="rId3"/>
            </p:custDataLst>
          </p:nvPr>
        </p:nvSpPr>
        <p:spPr>
          <a:xfrm>
            <a:off x="472984" y="1794178"/>
            <a:ext cx="2546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</a:t>
            </a: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总负责小车的运动控制、模块集成与调试、通讯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协助完成机械结构设计、避障算法设计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" name="PA_chenying0907 29"/>
          <p:cNvSpPr txBox="1"/>
          <p:nvPr>
            <p:custDataLst>
              <p:tags r:id="rId4"/>
            </p:custDataLst>
          </p:nvPr>
        </p:nvSpPr>
        <p:spPr>
          <a:xfrm>
            <a:off x="539552" y="1332513"/>
            <a:ext cx="24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荆尹浩宇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5" name="PA_chenying0907 4"/>
          <p:cNvSpPr/>
          <p:nvPr>
            <p:custDataLst>
              <p:tags r:id="rId5"/>
            </p:custDataLst>
          </p:nvPr>
        </p:nvSpPr>
        <p:spPr>
          <a:xfrm>
            <a:off x="3131840" y="3594670"/>
            <a:ext cx="3004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总负责避障算法设计、自动取放物图像识别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协助完成循迹程序设计、通讯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PA_chenying0907 29"/>
          <p:cNvSpPr txBox="1"/>
          <p:nvPr>
            <p:custDataLst>
              <p:tags r:id="rId6"/>
            </p:custDataLst>
          </p:nvPr>
        </p:nvSpPr>
        <p:spPr>
          <a:xfrm>
            <a:off x="3189821" y="313300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张佳悦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7" name="PA_chenying0907 6"/>
          <p:cNvSpPr/>
          <p:nvPr>
            <p:custDataLst>
              <p:tags r:id="rId7"/>
            </p:custDataLst>
          </p:nvPr>
        </p:nvSpPr>
        <p:spPr>
          <a:xfrm>
            <a:off x="6254295" y="1794178"/>
            <a:ext cx="2716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主负责机械结构设计、循迹算法设计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协助完成自动取放物图像识别、模块集成调试 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PA_chenying0907 29"/>
          <p:cNvSpPr txBox="1"/>
          <p:nvPr>
            <p:custDataLst>
              <p:tags r:id="rId8"/>
            </p:custDataLst>
          </p:nvPr>
        </p:nvSpPr>
        <p:spPr>
          <a:xfrm>
            <a:off x="6444208" y="1332512"/>
            <a:ext cx="250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滕一铭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3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4157721" y="282960"/>
            <a:ext cx="3888432" cy="4860540"/>
          </a:xfrm>
          <a:prstGeom prst="rect">
            <a:avLst/>
          </a:prstGeom>
        </p:spPr>
      </p:pic>
      <p:sp>
        <p:nvSpPr>
          <p:cNvPr id="9" name="PA_chenying0907 8"/>
          <p:cNvSpPr txBox="1"/>
          <p:nvPr>
            <p:custDataLst>
              <p:tags r:id="rId3"/>
            </p:custDataLst>
          </p:nvPr>
        </p:nvSpPr>
        <p:spPr>
          <a:xfrm>
            <a:off x="611560" y="1707654"/>
            <a:ext cx="3243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感谢老师们的耐心指导与各位同学的帮助！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PA_chenying0907 454"/>
          <p:cNvSpPr txBox="1"/>
          <p:nvPr>
            <p:custDataLst>
              <p:tags r:id="rId4"/>
            </p:custDataLst>
          </p:nvPr>
        </p:nvSpPr>
        <p:spPr>
          <a:xfrm>
            <a:off x="755576" y="3219822"/>
            <a:ext cx="198212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汇报人</a:t>
            </a:r>
            <a:r>
              <a:rPr lang="zh-CN" altLang="en-US" sz="1100" dirty="0" smtClean="0"/>
              <a:t>：第三小组</a:t>
            </a:r>
            <a:endParaRPr lang="en-US" altLang="zh-CN" sz="1100" dirty="0" smtClean="0"/>
          </a:p>
          <a:p>
            <a:r>
              <a:rPr lang="zh-CN" altLang="en-US" sz="1100" dirty="0"/>
              <a:t>荆尹浩</a:t>
            </a:r>
            <a:r>
              <a:rPr lang="zh-CN" altLang="en-US" sz="1100" dirty="0" smtClean="0"/>
              <a:t>宇  张佳悦  滕一铭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83968" y="2448887"/>
            <a:ext cx="5220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一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、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车身设计与运动控制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270923" y="880432"/>
            <a:ext cx="3094603" cy="309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3723640"/>
            <a:ext cx="834961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方正车身，运动灵活                                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增大层高，扩展视角                                     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强悍支架，碰撞保护                                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中央布线，层次清晰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1880" y="21332"/>
            <a:ext cx="2210103" cy="39775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8868" r="15908" b="6878"/>
          <a:stretch>
            <a:fillRect/>
          </a:stretch>
        </p:blipFill>
        <p:spPr>
          <a:xfrm>
            <a:off x="539552" y="195486"/>
            <a:ext cx="2498135" cy="32734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24" y="197612"/>
            <a:ext cx="2454427" cy="3271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4716016" y="317430"/>
            <a:ext cx="3843605" cy="4388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6316" b="5150"/>
          <a:stretch>
            <a:fillRect/>
          </a:stretch>
        </p:blipFill>
        <p:spPr>
          <a:xfrm>
            <a:off x="296843" y="317430"/>
            <a:ext cx="1981462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2673" r="22218" b="6456"/>
          <a:stretch>
            <a:fillRect/>
          </a:stretch>
        </p:blipFill>
        <p:spPr>
          <a:xfrm>
            <a:off x="2277745" y="332740"/>
            <a:ext cx="2478405" cy="3009900"/>
          </a:xfrm>
          <a:prstGeom prst="rect">
            <a:avLst/>
          </a:prstGeom>
        </p:spPr>
      </p:pic>
      <p:sp>
        <p:nvSpPr>
          <p:cNvPr id="7" name="PA_chenying0907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552" y="3579862"/>
            <a:ext cx="4320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平行支架设计，便于定位物体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双层双杆支撑，保障稳定取放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A_图片 2" descr="C:\Users\Administrator\Desktop\edffcf58b250d4285a658e399f0013c3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5816" y="267494"/>
            <a:ext cx="3043964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A_chenying0907 13"/>
          <p:cNvSpPr/>
          <p:nvPr>
            <p:custDataLst>
              <p:tags r:id="rId3"/>
            </p:custDataLst>
          </p:nvPr>
        </p:nvSpPr>
        <p:spPr>
          <a:xfrm>
            <a:off x="323528" y="771550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cs typeface="+mn-ea"/>
                <a:sym typeface="+mn-lt"/>
              </a:rPr>
              <a:t> </a:t>
            </a:r>
            <a:r>
              <a:rPr lang="zh-CN" altLang="en-US" sz="1600" dirty="0" smtClean="0">
                <a:cs typeface="+mn-ea"/>
                <a:sym typeface="+mn-lt"/>
              </a:rPr>
              <a:t>将编码器测速值通过线性变换使得量纲与占空比相同，方便调参。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PA_chenying0907 29"/>
          <p:cNvSpPr txBox="1"/>
          <p:nvPr>
            <p:custDataLst>
              <p:tags r:id="rId4"/>
            </p:custDataLst>
          </p:nvPr>
        </p:nvSpPr>
        <p:spPr>
          <a:xfrm>
            <a:off x="395536" y="3422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PID</a:t>
            </a:r>
            <a:endParaRPr lang="zh-CN" altLang="en-US" dirty="0">
              <a:sym typeface="+mn-lt"/>
            </a:endParaRPr>
          </a:p>
        </p:txBody>
      </p:sp>
      <p:sp>
        <p:nvSpPr>
          <p:cNvPr id="16" name="PA_chenying0907 13"/>
          <p:cNvSpPr/>
          <p:nvPr>
            <p:custDataLst>
              <p:tags r:id="rId5"/>
            </p:custDataLst>
          </p:nvPr>
        </p:nvSpPr>
        <p:spPr>
          <a:xfrm>
            <a:off x="5383045" y="3795886"/>
            <a:ext cx="3148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采用按下按键时电机转动，松开按键停止的</a:t>
            </a:r>
            <a:r>
              <a:rPr lang="zh-CN" altLang="en-US" sz="1600" dirty="0" smtClean="0">
                <a:cs typeface="+mn-ea"/>
                <a:sym typeface="+mn-lt"/>
              </a:rPr>
              <a:t>方式，保证运动精度。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" name="PA_chenying0907 29"/>
          <p:cNvSpPr txBox="1"/>
          <p:nvPr>
            <p:custDataLst>
              <p:tags r:id="rId6"/>
            </p:custDataLst>
          </p:nvPr>
        </p:nvSpPr>
        <p:spPr>
          <a:xfrm>
            <a:off x="5399694" y="333422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Remote control</a:t>
            </a:r>
            <a:endParaRPr lang="zh-CN" altLang="en-US" dirty="0"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t="40076"/>
          <a:stretch>
            <a:fillRect/>
          </a:stretch>
        </p:blipFill>
        <p:spPr>
          <a:xfrm>
            <a:off x="6319820" y="342244"/>
            <a:ext cx="2356636" cy="2894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5" y="1892918"/>
            <a:ext cx="2498675" cy="2688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/>
      <p:bldP spid="16" grpId="0" animBg="1" autoUpdateAnimBg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3059832" y="1203598"/>
            <a:ext cx="3024336" cy="3939902"/>
            <a:chOff x="8412163" y="1649413"/>
            <a:chExt cx="1909762" cy="2487909"/>
          </a:xfrm>
          <a:solidFill>
            <a:schemeClr val="tx1"/>
          </a:solidFill>
        </p:grpSpPr>
        <p:sp>
          <p:nvSpPr>
            <p:cNvPr id="49" name="Freeform 5"/>
            <p:cNvSpPr/>
            <p:nvPr/>
          </p:nvSpPr>
          <p:spPr bwMode="auto">
            <a:xfrm>
              <a:off x="9121775" y="3165476"/>
              <a:ext cx="7937" cy="15875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3 h 4"/>
                <a:gd name="T4" fmla="*/ 1 w 2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8896350" y="2154238"/>
              <a:ext cx="922337" cy="1030288"/>
            </a:xfrm>
            <a:custGeom>
              <a:avLst/>
              <a:gdLst>
                <a:gd name="T0" fmla="*/ 183 w 245"/>
                <a:gd name="T1" fmla="*/ 210 h 274"/>
                <a:gd name="T2" fmla="*/ 197 w 245"/>
                <a:gd name="T3" fmla="*/ 195 h 274"/>
                <a:gd name="T4" fmla="*/ 217 w 245"/>
                <a:gd name="T5" fmla="*/ 160 h 274"/>
                <a:gd name="T6" fmla="*/ 222 w 245"/>
                <a:gd name="T7" fmla="*/ 147 h 274"/>
                <a:gd name="T8" fmla="*/ 227 w 245"/>
                <a:gd name="T9" fmla="*/ 104 h 274"/>
                <a:gd name="T10" fmla="*/ 224 w 245"/>
                <a:gd name="T11" fmla="*/ 91 h 274"/>
                <a:gd name="T12" fmla="*/ 214 w 245"/>
                <a:gd name="T13" fmla="*/ 69 h 274"/>
                <a:gd name="T14" fmla="*/ 204 w 245"/>
                <a:gd name="T15" fmla="*/ 51 h 274"/>
                <a:gd name="T16" fmla="*/ 197 w 245"/>
                <a:gd name="T17" fmla="*/ 42 h 274"/>
                <a:gd name="T18" fmla="*/ 188 w 245"/>
                <a:gd name="T19" fmla="*/ 37 h 274"/>
                <a:gd name="T20" fmla="*/ 168 w 245"/>
                <a:gd name="T21" fmla="*/ 26 h 274"/>
                <a:gd name="T22" fmla="*/ 156 w 245"/>
                <a:gd name="T23" fmla="*/ 22 h 274"/>
                <a:gd name="T24" fmla="*/ 142 w 245"/>
                <a:gd name="T25" fmla="*/ 20 h 274"/>
                <a:gd name="T26" fmla="*/ 125 w 245"/>
                <a:gd name="T27" fmla="*/ 16 h 274"/>
                <a:gd name="T28" fmla="*/ 106 w 245"/>
                <a:gd name="T29" fmla="*/ 17 h 274"/>
                <a:gd name="T30" fmla="*/ 83 w 245"/>
                <a:gd name="T31" fmla="*/ 21 h 274"/>
                <a:gd name="T32" fmla="*/ 75 w 245"/>
                <a:gd name="T33" fmla="*/ 26 h 274"/>
                <a:gd name="T34" fmla="*/ 66 w 245"/>
                <a:gd name="T35" fmla="*/ 29 h 274"/>
                <a:gd name="T36" fmla="*/ 60 w 245"/>
                <a:gd name="T37" fmla="*/ 35 h 274"/>
                <a:gd name="T38" fmla="*/ 57 w 245"/>
                <a:gd name="T39" fmla="*/ 38 h 274"/>
                <a:gd name="T40" fmla="*/ 50 w 245"/>
                <a:gd name="T41" fmla="*/ 46 h 274"/>
                <a:gd name="T42" fmla="*/ 31 w 245"/>
                <a:gd name="T43" fmla="*/ 72 h 274"/>
                <a:gd name="T44" fmla="*/ 26 w 245"/>
                <a:gd name="T45" fmla="*/ 84 h 274"/>
                <a:gd name="T46" fmla="*/ 22 w 245"/>
                <a:gd name="T47" fmla="*/ 94 h 274"/>
                <a:gd name="T48" fmla="*/ 18 w 245"/>
                <a:gd name="T49" fmla="*/ 120 h 274"/>
                <a:gd name="T50" fmla="*/ 14 w 245"/>
                <a:gd name="T51" fmla="*/ 126 h 274"/>
                <a:gd name="T52" fmla="*/ 19 w 245"/>
                <a:gd name="T53" fmla="*/ 135 h 274"/>
                <a:gd name="T54" fmla="*/ 25 w 245"/>
                <a:gd name="T55" fmla="*/ 142 h 274"/>
                <a:gd name="T56" fmla="*/ 27 w 245"/>
                <a:gd name="T57" fmla="*/ 153 h 274"/>
                <a:gd name="T58" fmla="*/ 31 w 245"/>
                <a:gd name="T59" fmla="*/ 156 h 274"/>
                <a:gd name="T60" fmla="*/ 31 w 245"/>
                <a:gd name="T61" fmla="*/ 162 h 274"/>
                <a:gd name="T62" fmla="*/ 32 w 245"/>
                <a:gd name="T63" fmla="*/ 173 h 274"/>
                <a:gd name="T64" fmla="*/ 40 w 245"/>
                <a:gd name="T65" fmla="*/ 180 h 274"/>
                <a:gd name="T66" fmla="*/ 41 w 245"/>
                <a:gd name="T67" fmla="*/ 186 h 274"/>
                <a:gd name="T68" fmla="*/ 48 w 245"/>
                <a:gd name="T69" fmla="*/ 193 h 274"/>
                <a:gd name="T70" fmla="*/ 53 w 245"/>
                <a:gd name="T71" fmla="*/ 202 h 274"/>
                <a:gd name="T72" fmla="*/ 46 w 245"/>
                <a:gd name="T73" fmla="*/ 200 h 274"/>
                <a:gd name="T74" fmla="*/ 57 w 245"/>
                <a:gd name="T75" fmla="*/ 214 h 274"/>
                <a:gd name="T76" fmla="*/ 61 w 245"/>
                <a:gd name="T77" fmla="*/ 241 h 274"/>
                <a:gd name="T78" fmla="*/ 62 w 245"/>
                <a:gd name="T79" fmla="*/ 248 h 274"/>
                <a:gd name="T80" fmla="*/ 64 w 245"/>
                <a:gd name="T81" fmla="*/ 265 h 274"/>
                <a:gd name="T82" fmla="*/ 61 w 245"/>
                <a:gd name="T83" fmla="*/ 259 h 274"/>
                <a:gd name="T84" fmla="*/ 60 w 245"/>
                <a:gd name="T85" fmla="*/ 243 h 274"/>
                <a:gd name="T86" fmla="*/ 44 w 245"/>
                <a:gd name="T87" fmla="*/ 219 h 274"/>
                <a:gd name="T88" fmla="*/ 19 w 245"/>
                <a:gd name="T89" fmla="*/ 177 h 274"/>
                <a:gd name="T90" fmla="*/ 2 w 245"/>
                <a:gd name="T91" fmla="*/ 123 h 274"/>
                <a:gd name="T92" fmla="*/ 10 w 245"/>
                <a:gd name="T93" fmla="*/ 78 h 274"/>
                <a:gd name="T94" fmla="*/ 25 w 245"/>
                <a:gd name="T95" fmla="*/ 48 h 274"/>
                <a:gd name="T96" fmla="*/ 82 w 245"/>
                <a:gd name="T97" fmla="*/ 6 h 274"/>
                <a:gd name="T98" fmla="*/ 120 w 245"/>
                <a:gd name="T99" fmla="*/ 2 h 274"/>
                <a:gd name="T100" fmla="*/ 166 w 245"/>
                <a:gd name="T101" fmla="*/ 13 h 274"/>
                <a:gd name="T102" fmla="*/ 239 w 245"/>
                <a:gd name="T103" fmla="*/ 141 h 274"/>
                <a:gd name="T104" fmla="*/ 221 w 245"/>
                <a:gd name="T105" fmla="*/ 181 h 274"/>
                <a:gd name="T106" fmla="*/ 148 w 245"/>
                <a:gd name="T107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74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9121775" y="3151188"/>
              <a:ext cx="11112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1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110663" y="2973388"/>
              <a:ext cx="7937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091613" y="2936876"/>
              <a:ext cx="15875" cy="1111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9085263" y="2887663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9072563" y="2882901"/>
              <a:ext cx="7937" cy="1270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9036050" y="2800351"/>
              <a:ext cx="11112" cy="793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9017000" y="276701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9283700" y="2217738"/>
              <a:ext cx="4762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9588500" y="229711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709150" y="2420938"/>
              <a:ext cx="7937" cy="3175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0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9107488" y="3151188"/>
              <a:ext cx="22225" cy="6350"/>
            </a:xfrm>
            <a:custGeom>
              <a:avLst/>
              <a:gdLst>
                <a:gd name="T0" fmla="*/ 4 w 6"/>
                <a:gd name="T1" fmla="*/ 0 h 2"/>
                <a:gd name="T2" fmla="*/ 2 w 6"/>
                <a:gd name="T3" fmla="*/ 1 h 2"/>
                <a:gd name="T4" fmla="*/ 4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8794750" y="3124201"/>
              <a:ext cx="703262" cy="1013121"/>
            </a:xfrm>
            <a:custGeom>
              <a:avLst/>
              <a:gdLst>
                <a:gd name="T0" fmla="*/ 73 w 187"/>
                <a:gd name="T1" fmla="*/ 274 h 362"/>
                <a:gd name="T2" fmla="*/ 105 w 187"/>
                <a:gd name="T3" fmla="*/ 211 h 362"/>
                <a:gd name="T4" fmla="*/ 107 w 187"/>
                <a:gd name="T5" fmla="*/ 187 h 362"/>
                <a:gd name="T6" fmla="*/ 105 w 187"/>
                <a:gd name="T7" fmla="*/ 126 h 362"/>
                <a:gd name="T8" fmla="*/ 135 w 187"/>
                <a:gd name="T9" fmla="*/ 109 h 362"/>
                <a:gd name="T10" fmla="*/ 98 w 187"/>
                <a:gd name="T11" fmla="*/ 101 h 362"/>
                <a:gd name="T12" fmla="*/ 110 w 187"/>
                <a:gd name="T13" fmla="*/ 86 h 362"/>
                <a:gd name="T14" fmla="*/ 143 w 187"/>
                <a:gd name="T15" fmla="*/ 78 h 362"/>
                <a:gd name="T16" fmla="*/ 169 w 187"/>
                <a:gd name="T17" fmla="*/ 72 h 362"/>
                <a:gd name="T18" fmla="*/ 166 w 187"/>
                <a:gd name="T19" fmla="*/ 85 h 362"/>
                <a:gd name="T20" fmla="*/ 168 w 187"/>
                <a:gd name="T21" fmla="*/ 83 h 362"/>
                <a:gd name="T22" fmla="*/ 168 w 187"/>
                <a:gd name="T23" fmla="*/ 75 h 362"/>
                <a:gd name="T24" fmla="*/ 168 w 187"/>
                <a:gd name="T25" fmla="*/ 83 h 362"/>
                <a:gd name="T26" fmla="*/ 157 w 187"/>
                <a:gd name="T27" fmla="*/ 79 h 362"/>
                <a:gd name="T28" fmla="*/ 131 w 187"/>
                <a:gd name="T29" fmla="*/ 79 h 362"/>
                <a:gd name="T30" fmla="*/ 95 w 187"/>
                <a:gd name="T31" fmla="*/ 80 h 362"/>
                <a:gd name="T32" fmla="*/ 70 w 187"/>
                <a:gd name="T33" fmla="*/ 73 h 362"/>
                <a:gd name="T34" fmla="*/ 74 w 187"/>
                <a:gd name="T35" fmla="*/ 61 h 362"/>
                <a:gd name="T36" fmla="*/ 94 w 187"/>
                <a:gd name="T37" fmla="*/ 54 h 362"/>
                <a:gd name="T38" fmla="*/ 110 w 187"/>
                <a:gd name="T39" fmla="*/ 48 h 362"/>
                <a:gd name="T40" fmla="*/ 119 w 187"/>
                <a:gd name="T41" fmla="*/ 46 h 362"/>
                <a:gd name="T42" fmla="*/ 144 w 187"/>
                <a:gd name="T43" fmla="*/ 43 h 362"/>
                <a:gd name="T44" fmla="*/ 169 w 187"/>
                <a:gd name="T45" fmla="*/ 33 h 362"/>
                <a:gd name="T46" fmla="*/ 161 w 187"/>
                <a:gd name="T47" fmla="*/ 45 h 362"/>
                <a:gd name="T48" fmla="*/ 143 w 187"/>
                <a:gd name="T49" fmla="*/ 44 h 362"/>
                <a:gd name="T50" fmla="*/ 92 w 187"/>
                <a:gd name="T51" fmla="*/ 49 h 362"/>
                <a:gd name="T52" fmla="*/ 80 w 187"/>
                <a:gd name="T53" fmla="*/ 42 h 362"/>
                <a:gd name="T54" fmla="*/ 83 w 187"/>
                <a:gd name="T55" fmla="*/ 27 h 362"/>
                <a:gd name="T56" fmla="*/ 101 w 187"/>
                <a:gd name="T57" fmla="*/ 21 h 362"/>
                <a:gd name="T58" fmla="*/ 117 w 187"/>
                <a:gd name="T59" fmla="*/ 15 h 362"/>
                <a:gd name="T60" fmla="*/ 127 w 187"/>
                <a:gd name="T61" fmla="*/ 15 h 362"/>
                <a:gd name="T62" fmla="*/ 143 w 187"/>
                <a:gd name="T63" fmla="*/ 19 h 362"/>
                <a:gd name="T64" fmla="*/ 160 w 187"/>
                <a:gd name="T65" fmla="*/ 14 h 362"/>
                <a:gd name="T66" fmla="*/ 173 w 187"/>
                <a:gd name="T67" fmla="*/ 4 h 362"/>
                <a:gd name="T68" fmla="*/ 181 w 187"/>
                <a:gd name="T69" fmla="*/ 3 h 362"/>
                <a:gd name="T70" fmla="*/ 178 w 187"/>
                <a:gd name="T71" fmla="*/ 21 h 362"/>
                <a:gd name="T72" fmla="*/ 181 w 187"/>
                <a:gd name="T73" fmla="*/ 4 h 362"/>
                <a:gd name="T74" fmla="*/ 180 w 187"/>
                <a:gd name="T75" fmla="*/ 6 h 362"/>
                <a:gd name="T76" fmla="*/ 183 w 187"/>
                <a:gd name="T77" fmla="*/ 8 h 362"/>
                <a:gd name="T78" fmla="*/ 180 w 187"/>
                <a:gd name="T79" fmla="*/ 16 h 362"/>
                <a:gd name="T80" fmla="*/ 156 w 187"/>
                <a:gd name="T81" fmla="*/ 15 h 362"/>
                <a:gd name="T82" fmla="*/ 118 w 187"/>
                <a:gd name="T83" fmla="*/ 12 h 362"/>
                <a:gd name="T84" fmla="*/ 97 w 187"/>
                <a:gd name="T85" fmla="*/ 11 h 362"/>
                <a:gd name="T86" fmla="*/ 109 w 187"/>
                <a:gd name="T87" fmla="*/ 5 h 362"/>
                <a:gd name="T88" fmla="*/ 135 w 187"/>
                <a:gd name="T89" fmla="*/ 2 h 362"/>
                <a:gd name="T90" fmla="*/ 186 w 187"/>
                <a:gd name="T91" fmla="*/ 9 h 362"/>
                <a:gd name="T92" fmla="*/ 176 w 187"/>
                <a:gd name="T93" fmla="*/ 20 h 362"/>
                <a:gd name="T94" fmla="*/ 123 w 187"/>
                <a:gd name="T95" fmla="*/ 30 h 362"/>
                <a:gd name="T96" fmla="*/ 78 w 187"/>
                <a:gd name="T97" fmla="*/ 31 h 362"/>
                <a:gd name="T98" fmla="*/ 86 w 187"/>
                <a:gd name="T99" fmla="*/ 33 h 362"/>
                <a:gd name="T100" fmla="*/ 159 w 187"/>
                <a:gd name="T101" fmla="*/ 30 h 362"/>
                <a:gd name="T102" fmla="*/ 176 w 187"/>
                <a:gd name="T103" fmla="*/ 50 h 362"/>
                <a:gd name="T104" fmla="*/ 145 w 187"/>
                <a:gd name="T105" fmla="*/ 58 h 362"/>
                <a:gd name="T106" fmla="*/ 82 w 187"/>
                <a:gd name="T107" fmla="*/ 74 h 362"/>
                <a:gd name="T108" fmla="*/ 81 w 187"/>
                <a:gd name="T109" fmla="*/ 60 h 362"/>
                <a:gd name="T110" fmla="*/ 127 w 187"/>
                <a:gd name="T111" fmla="*/ 66 h 362"/>
                <a:gd name="T112" fmla="*/ 176 w 187"/>
                <a:gd name="T113" fmla="*/ 75 h 362"/>
                <a:gd name="T114" fmla="*/ 170 w 187"/>
                <a:gd name="T115" fmla="*/ 88 h 362"/>
                <a:gd name="T116" fmla="*/ 105 w 187"/>
                <a:gd name="T117" fmla="*/ 104 h 362"/>
                <a:gd name="T118" fmla="*/ 104 w 187"/>
                <a:gd name="T119" fmla="*/ 88 h 362"/>
                <a:gd name="T120" fmla="*/ 144 w 187"/>
                <a:gd name="T121" fmla="*/ 117 h 362"/>
                <a:gd name="T122" fmla="*/ 118 w 187"/>
                <a:gd name="T123" fmla="*/ 169 h 362"/>
                <a:gd name="T124" fmla="*/ 112 w 187"/>
                <a:gd name="T125" fmla="*/ 233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362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9137650" y="3151188"/>
              <a:ext cx="11112" cy="6350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9377363" y="3168651"/>
              <a:ext cx="7937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0 w 2"/>
                <a:gd name="T5" fmla="*/ 2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9415463" y="3181351"/>
              <a:ext cx="2222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9461500" y="3132138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9453563" y="3140076"/>
              <a:ext cx="11112" cy="3175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9332913" y="3157538"/>
              <a:ext cx="11112" cy="7938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3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9280525" y="3173413"/>
              <a:ext cx="7937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"/>
            <p:cNvSpPr/>
            <p:nvPr/>
          </p:nvSpPr>
          <p:spPr bwMode="auto">
            <a:xfrm>
              <a:off x="9159875" y="3429001"/>
              <a:ext cx="7937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2 w 5"/>
                <a:gd name="T5" fmla="*/ 0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9239250" y="3417888"/>
              <a:ext cx="6350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9291638" y="3522663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9"/>
            <p:cNvSpPr/>
            <p:nvPr/>
          </p:nvSpPr>
          <p:spPr bwMode="auto">
            <a:xfrm>
              <a:off x="9261475" y="2627313"/>
              <a:ext cx="7937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9234488" y="2605088"/>
              <a:ext cx="298450" cy="488950"/>
            </a:xfrm>
            <a:custGeom>
              <a:avLst/>
              <a:gdLst>
                <a:gd name="T0" fmla="*/ 21 w 79"/>
                <a:gd name="T1" fmla="*/ 105 h 130"/>
                <a:gd name="T2" fmla="*/ 21 w 79"/>
                <a:gd name="T3" fmla="*/ 99 h 130"/>
                <a:gd name="T4" fmla="*/ 18 w 79"/>
                <a:gd name="T5" fmla="*/ 86 h 130"/>
                <a:gd name="T6" fmla="*/ 19 w 79"/>
                <a:gd name="T7" fmla="*/ 81 h 130"/>
                <a:gd name="T8" fmla="*/ 23 w 79"/>
                <a:gd name="T9" fmla="*/ 67 h 130"/>
                <a:gd name="T10" fmla="*/ 24 w 79"/>
                <a:gd name="T11" fmla="*/ 63 h 130"/>
                <a:gd name="T12" fmla="*/ 24 w 79"/>
                <a:gd name="T13" fmla="*/ 55 h 130"/>
                <a:gd name="T14" fmla="*/ 26 w 79"/>
                <a:gd name="T15" fmla="*/ 49 h 130"/>
                <a:gd name="T16" fmla="*/ 29 w 79"/>
                <a:gd name="T17" fmla="*/ 45 h 130"/>
                <a:gd name="T18" fmla="*/ 28 w 79"/>
                <a:gd name="T19" fmla="*/ 41 h 130"/>
                <a:gd name="T20" fmla="*/ 29 w 79"/>
                <a:gd name="T21" fmla="*/ 33 h 130"/>
                <a:gd name="T22" fmla="*/ 32 w 79"/>
                <a:gd name="T23" fmla="*/ 29 h 130"/>
                <a:gd name="T24" fmla="*/ 33 w 79"/>
                <a:gd name="T25" fmla="*/ 24 h 130"/>
                <a:gd name="T26" fmla="*/ 38 w 79"/>
                <a:gd name="T27" fmla="*/ 20 h 130"/>
                <a:gd name="T28" fmla="*/ 43 w 79"/>
                <a:gd name="T29" fmla="*/ 14 h 130"/>
                <a:gd name="T30" fmla="*/ 52 w 79"/>
                <a:gd name="T31" fmla="*/ 11 h 130"/>
                <a:gd name="T32" fmla="*/ 56 w 79"/>
                <a:gd name="T33" fmla="*/ 8 h 130"/>
                <a:gd name="T34" fmla="*/ 60 w 79"/>
                <a:gd name="T35" fmla="*/ 9 h 130"/>
                <a:gd name="T36" fmla="*/ 63 w 79"/>
                <a:gd name="T37" fmla="*/ 7 h 130"/>
                <a:gd name="T38" fmla="*/ 64 w 79"/>
                <a:gd name="T39" fmla="*/ 7 h 130"/>
                <a:gd name="T40" fmla="*/ 68 w 79"/>
                <a:gd name="T41" fmla="*/ 7 h 130"/>
                <a:gd name="T42" fmla="*/ 73 w 79"/>
                <a:gd name="T43" fmla="*/ 15 h 130"/>
                <a:gd name="T44" fmla="*/ 74 w 79"/>
                <a:gd name="T45" fmla="*/ 17 h 130"/>
                <a:gd name="T46" fmla="*/ 62 w 79"/>
                <a:gd name="T47" fmla="*/ 28 h 130"/>
                <a:gd name="T48" fmla="*/ 57 w 79"/>
                <a:gd name="T49" fmla="*/ 30 h 130"/>
                <a:gd name="T50" fmla="*/ 53 w 79"/>
                <a:gd name="T51" fmla="*/ 31 h 130"/>
                <a:gd name="T52" fmla="*/ 43 w 79"/>
                <a:gd name="T53" fmla="*/ 33 h 130"/>
                <a:gd name="T54" fmla="*/ 41 w 79"/>
                <a:gd name="T55" fmla="*/ 28 h 130"/>
                <a:gd name="T56" fmla="*/ 38 w 79"/>
                <a:gd name="T57" fmla="*/ 33 h 130"/>
                <a:gd name="T58" fmla="*/ 35 w 79"/>
                <a:gd name="T59" fmla="*/ 38 h 130"/>
                <a:gd name="T60" fmla="*/ 30 w 79"/>
                <a:gd name="T61" fmla="*/ 36 h 130"/>
                <a:gd name="T62" fmla="*/ 28 w 79"/>
                <a:gd name="T63" fmla="*/ 38 h 130"/>
                <a:gd name="T64" fmla="*/ 26 w 79"/>
                <a:gd name="T65" fmla="*/ 36 h 130"/>
                <a:gd name="T66" fmla="*/ 23 w 79"/>
                <a:gd name="T67" fmla="*/ 32 h 130"/>
                <a:gd name="T68" fmla="*/ 18 w 79"/>
                <a:gd name="T69" fmla="*/ 35 h 130"/>
                <a:gd name="T70" fmla="*/ 17 w 79"/>
                <a:gd name="T71" fmla="*/ 33 h 130"/>
                <a:gd name="T72" fmla="*/ 13 w 79"/>
                <a:gd name="T73" fmla="*/ 34 h 130"/>
                <a:gd name="T74" fmla="*/ 9 w 79"/>
                <a:gd name="T75" fmla="*/ 32 h 130"/>
                <a:gd name="T76" fmla="*/ 12 w 79"/>
                <a:gd name="T77" fmla="*/ 28 h 130"/>
                <a:gd name="T78" fmla="*/ 4 w 79"/>
                <a:gd name="T79" fmla="*/ 28 h 130"/>
                <a:gd name="T80" fmla="*/ 3 w 79"/>
                <a:gd name="T81" fmla="*/ 15 h 130"/>
                <a:gd name="T82" fmla="*/ 4 w 79"/>
                <a:gd name="T83" fmla="*/ 12 h 130"/>
                <a:gd name="T84" fmla="*/ 4 w 79"/>
                <a:gd name="T85" fmla="*/ 7 h 130"/>
                <a:gd name="T86" fmla="*/ 6 w 79"/>
                <a:gd name="T87" fmla="*/ 9 h 130"/>
                <a:gd name="T88" fmla="*/ 4 w 79"/>
                <a:gd name="T89" fmla="*/ 14 h 130"/>
                <a:gd name="T90" fmla="*/ 13 w 79"/>
                <a:gd name="T91" fmla="*/ 17 h 130"/>
                <a:gd name="T92" fmla="*/ 25 w 79"/>
                <a:gd name="T93" fmla="*/ 19 h 130"/>
                <a:gd name="T94" fmla="*/ 41 w 79"/>
                <a:gd name="T95" fmla="*/ 17 h 130"/>
                <a:gd name="T96" fmla="*/ 52 w 79"/>
                <a:gd name="T97" fmla="*/ 14 h 130"/>
                <a:gd name="T98" fmla="*/ 57 w 79"/>
                <a:gd name="T99" fmla="*/ 10 h 130"/>
                <a:gd name="T100" fmla="*/ 61 w 79"/>
                <a:gd name="T101" fmla="*/ 12 h 130"/>
                <a:gd name="T102" fmla="*/ 66 w 79"/>
                <a:gd name="T103" fmla="*/ 24 h 130"/>
                <a:gd name="T104" fmla="*/ 57 w 79"/>
                <a:gd name="T105" fmla="*/ 25 h 130"/>
                <a:gd name="T106" fmla="*/ 49 w 79"/>
                <a:gd name="T107" fmla="*/ 28 h 130"/>
                <a:gd name="T108" fmla="*/ 41 w 79"/>
                <a:gd name="T109" fmla="*/ 37 h 130"/>
                <a:gd name="T110" fmla="*/ 34 w 79"/>
                <a:gd name="T111" fmla="*/ 80 h 130"/>
                <a:gd name="T112" fmla="*/ 32 w 79"/>
                <a:gd name="T113" fmla="*/ 92 h 130"/>
                <a:gd name="T114" fmla="*/ 20 w 79"/>
                <a:gd name="T115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13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9253538" y="2632076"/>
              <a:ext cx="11112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9245600" y="2698751"/>
              <a:ext cx="4762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9258300" y="270986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9272588" y="273367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/>
            <p:nvPr/>
          </p:nvSpPr>
          <p:spPr bwMode="auto">
            <a:xfrm>
              <a:off x="9275763" y="272573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/>
            <p:nvPr/>
          </p:nvSpPr>
          <p:spPr bwMode="auto">
            <a:xfrm>
              <a:off x="9310688" y="2740026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/>
            <p:nvPr/>
          </p:nvSpPr>
          <p:spPr bwMode="auto">
            <a:xfrm>
              <a:off x="9329738" y="2740026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9401175" y="265430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9324975" y="2752726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9324975" y="2816226"/>
              <a:ext cx="7937" cy="3175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8912225" y="2943226"/>
              <a:ext cx="0" cy="7938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8569325" y="2898776"/>
              <a:ext cx="338137" cy="146050"/>
            </a:xfrm>
            <a:custGeom>
              <a:avLst/>
              <a:gdLst>
                <a:gd name="T0" fmla="*/ 9 w 90"/>
                <a:gd name="T1" fmla="*/ 27 h 39"/>
                <a:gd name="T2" fmla="*/ 12 w 90"/>
                <a:gd name="T3" fmla="*/ 26 h 39"/>
                <a:gd name="T4" fmla="*/ 17 w 90"/>
                <a:gd name="T5" fmla="*/ 21 h 39"/>
                <a:gd name="T6" fmla="*/ 19 w 90"/>
                <a:gd name="T7" fmla="*/ 21 h 39"/>
                <a:gd name="T8" fmla="*/ 25 w 90"/>
                <a:gd name="T9" fmla="*/ 21 h 39"/>
                <a:gd name="T10" fmla="*/ 27 w 90"/>
                <a:gd name="T11" fmla="*/ 21 h 39"/>
                <a:gd name="T12" fmla="*/ 30 w 90"/>
                <a:gd name="T13" fmla="*/ 19 h 39"/>
                <a:gd name="T14" fmla="*/ 33 w 90"/>
                <a:gd name="T15" fmla="*/ 19 h 39"/>
                <a:gd name="T16" fmla="*/ 35 w 90"/>
                <a:gd name="T17" fmla="*/ 20 h 39"/>
                <a:gd name="T18" fmla="*/ 36 w 90"/>
                <a:gd name="T19" fmla="*/ 18 h 39"/>
                <a:gd name="T20" fmla="*/ 38 w 90"/>
                <a:gd name="T21" fmla="*/ 15 h 39"/>
                <a:gd name="T22" fmla="*/ 40 w 90"/>
                <a:gd name="T23" fmla="*/ 15 h 39"/>
                <a:gd name="T24" fmla="*/ 42 w 90"/>
                <a:gd name="T25" fmla="*/ 13 h 39"/>
                <a:gd name="T26" fmla="*/ 44 w 90"/>
                <a:gd name="T27" fmla="*/ 14 h 39"/>
                <a:gd name="T28" fmla="*/ 47 w 90"/>
                <a:gd name="T29" fmla="*/ 13 h 39"/>
                <a:gd name="T30" fmla="*/ 50 w 90"/>
                <a:gd name="T31" fmla="*/ 14 h 39"/>
                <a:gd name="T32" fmla="*/ 52 w 90"/>
                <a:gd name="T33" fmla="*/ 12 h 39"/>
                <a:gd name="T34" fmla="*/ 53 w 90"/>
                <a:gd name="T35" fmla="*/ 13 h 39"/>
                <a:gd name="T36" fmla="*/ 54 w 90"/>
                <a:gd name="T37" fmla="*/ 11 h 39"/>
                <a:gd name="T38" fmla="*/ 55 w 90"/>
                <a:gd name="T39" fmla="*/ 11 h 39"/>
                <a:gd name="T40" fmla="*/ 56 w 90"/>
                <a:gd name="T41" fmla="*/ 10 h 39"/>
                <a:gd name="T42" fmla="*/ 60 w 90"/>
                <a:gd name="T43" fmla="*/ 9 h 39"/>
                <a:gd name="T44" fmla="*/ 62 w 90"/>
                <a:gd name="T45" fmla="*/ 9 h 39"/>
                <a:gd name="T46" fmla="*/ 64 w 90"/>
                <a:gd name="T47" fmla="*/ 8 h 39"/>
                <a:gd name="T48" fmla="*/ 68 w 90"/>
                <a:gd name="T49" fmla="*/ 8 h 39"/>
                <a:gd name="T50" fmla="*/ 69 w 90"/>
                <a:gd name="T51" fmla="*/ 12 h 39"/>
                <a:gd name="T52" fmla="*/ 70 w 90"/>
                <a:gd name="T53" fmla="*/ 8 h 39"/>
                <a:gd name="T54" fmla="*/ 70 w 90"/>
                <a:gd name="T55" fmla="*/ 3 h 39"/>
                <a:gd name="T56" fmla="*/ 72 w 90"/>
                <a:gd name="T57" fmla="*/ 4 h 39"/>
                <a:gd name="T58" fmla="*/ 72 w 90"/>
                <a:gd name="T59" fmla="*/ 2 h 39"/>
                <a:gd name="T60" fmla="*/ 73 w 90"/>
                <a:gd name="T61" fmla="*/ 3 h 39"/>
                <a:gd name="T62" fmla="*/ 75 w 90"/>
                <a:gd name="T63" fmla="*/ 7 h 39"/>
                <a:gd name="T64" fmla="*/ 76 w 90"/>
                <a:gd name="T65" fmla="*/ 3 h 39"/>
                <a:gd name="T66" fmla="*/ 77 w 90"/>
                <a:gd name="T67" fmla="*/ 5 h 39"/>
                <a:gd name="T68" fmla="*/ 78 w 90"/>
                <a:gd name="T69" fmla="*/ 2 h 39"/>
                <a:gd name="T70" fmla="*/ 79 w 90"/>
                <a:gd name="T71" fmla="*/ 2 h 39"/>
                <a:gd name="T72" fmla="*/ 80 w 90"/>
                <a:gd name="T73" fmla="*/ 7 h 39"/>
                <a:gd name="T74" fmla="*/ 81 w 90"/>
                <a:gd name="T75" fmla="*/ 3 h 39"/>
                <a:gd name="T76" fmla="*/ 86 w 90"/>
                <a:gd name="T77" fmla="*/ 10 h 39"/>
                <a:gd name="T78" fmla="*/ 87 w 90"/>
                <a:gd name="T79" fmla="*/ 11 h 39"/>
                <a:gd name="T80" fmla="*/ 89 w 90"/>
                <a:gd name="T81" fmla="*/ 10 h 39"/>
                <a:gd name="T82" fmla="*/ 89 w 90"/>
                <a:gd name="T83" fmla="*/ 13 h 39"/>
                <a:gd name="T84" fmla="*/ 87 w 90"/>
                <a:gd name="T85" fmla="*/ 11 h 39"/>
                <a:gd name="T86" fmla="*/ 84 w 90"/>
                <a:gd name="T87" fmla="*/ 17 h 39"/>
                <a:gd name="T88" fmla="*/ 78 w 90"/>
                <a:gd name="T89" fmla="*/ 20 h 39"/>
                <a:gd name="T90" fmla="*/ 71 w 90"/>
                <a:gd name="T91" fmla="*/ 23 h 39"/>
                <a:gd name="T92" fmla="*/ 66 w 90"/>
                <a:gd name="T93" fmla="*/ 25 h 39"/>
                <a:gd name="T94" fmla="*/ 62 w 90"/>
                <a:gd name="T95" fmla="*/ 27 h 39"/>
                <a:gd name="T96" fmla="*/ 53 w 90"/>
                <a:gd name="T97" fmla="*/ 28 h 39"/>
                <a:gd name="T98" fmla="*/ 48 w 90"/>
                <a:gd name="T99" fmla="*/ 27 h 39"/>
                <a:gd name="T100" fmla="*/ 41 w 90"/>
                <a:gd name="T101" fmla="*/ 27 h 39"/>
                <a:gd name="T102" fmla="*/ 22 w 90"/>
                <a:gd name="T103" fmla="*/ 35 h 39"/>
                <a:gd name="T104" fmla="*/ 17 w 90"/>
                <a:gd name="T105" fmla="*/ 35 h 39"/>
                <a:gd name="T106" fmla="*/ 0 w 90"/>
                <a:gd name="T10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8907463" y="2940051"/>
              <a:ext cx="4762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8877300" y="2913063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0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8870950" y="2909888"/>
              <a:ext cx="3175" cy="793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8863013" y="290195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8863013" y="29067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8851900" y="2901951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8843963" y="2906713"/>
              <a:ext cx="3175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/>
            <p:nvPr/>
          </p:nvSpPr>
          <p:spPr bwMode="auto">
            <a:xfrm>
              <a:off x="8745538" y="2943226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8701088" y="294798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8678863" y="2973388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0 h 5"/>
                <a:gd name="T4" fmla="*/ 2 w 2"/>
                <a:gd name="T5" fmla="*/ 5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8799513" y="24399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8412163" y="2289176"/>
              <a:ext cx="393700" cy="153988"/>
            </a:xfrm>
            <a:custGeom>
              <a:avLst/>
              <a:gdLst>
                <a:gd name="T0" fmla="*/ 14 w 105"/>
                <a:gd name="T1" fmla="*/ 7 h 41"/>
                <a:gd name="T2" fmla="*/ 17 w 105"/>
                <a:gd name="T3" fmla="*/ 8 h 41"/>
                <a:gd name="T4" fmla="*/ 24 w 105"/>
                <a:gd name="T5" fmla="*/ 5 h 41"/>
                <a:gd name="T6" fmla="*/ 26 w 105"/>
                <a:gd name="T7" fmla="*/ 6 h 41"/>
                <a:gd name="T8" fmla="*/ 33 w 105"/>
                <a:gd name="T9" fmla="*/ 10 h 41"/>
                <a:gd name="T10" fmla="*/ 35 w 105"/>
                <a:gd name="T11" fmla="*/ 11 h 41"/>
                <a:gd name="T12" fmla="*/ 39 w 105"/>
                <a:gd name="T13" fmla="*/ 10 h 41"/>
                <a:gd name="T14" fmla="*/ 42 w 105"/>
                <a:gd name="T15" fmla="*/ 11 h 41"/>
                <a:gd name="T16" fmla="*/ 43 w 105"/>
                <a:gd name="T17" fmla="*/ 13 h 41"/>
                <a:gd name="T18" fmla="*/ 46 w 105"/>
                <a:gd name="T19" fmla="*/ 12 h 41"/>
                <a:gd name="T20" fmla="*/ 50 w 105"/>
                <a:gd name="T21" fmla="*/ 10 h 41"/>
                <a:gd name="T22" fmla="*/ 52 w 105"/>
                <a:gd name="T23" fmla="*/ 11 h 41"/>
                <a:gd name="T24" fmla="*/ 55 w 105"/>
                <a:gd name="T25" fmla="*/ 10 h 41"/>
                <a:gd name="T26" fmla="*/ 57 w 105"/>
                <a:gd name="T27" fmla="*/ 12 h 41"/>
                <a:gd name="T28" fmla="*/ 60 w 105"/>
                <a:gd name="T29" fmla="*/ 13 h 41"/>
                <a:gd name="T30" fmla="*/ 63 w 105"/>
                <a:gd name="T31" fmla="*/ 16 h 41"/>
                <a:gd name="T32" fmla="*/ 65 w 105"/>
                <a:gd name="T33" fmla="*/ 15 h 41"/>
                <a:gd name="T34" fmla="*/ 66 w 105"/>
                <a:gd name="T35" fmla="*/ 17 h 41"/>
                <a:gd name="T36" fmla="*/ 68 w 105"/>
                <a:gd name="T37" fmla="*/ 16 h 41"/>
                <a:gd name="T38" fmla="*/ 69 w 105"/>
                <a:gd name="T39" fmla="*/ 16 h 41"/>
                <a:gd name="T40" fmla="*/ 71 w 105"/>
                <a:gd name="T41" fmla="*/ 16 h 41"/>
                <a:gd name="T42" fmla="*/ 76 w 105"/>
                <a:gd name="T43" fmla="*/ 18 h 41"/>
                <a:gd name="T44" fmla="*/ 78 w 105"/>
                <a:gd name="T45" fmla="*/ 18 h 41"/>
                <a:gd name="T46" fmla="*/ 80 w 105"/>
                <a:gd name="T47" fmla="*/ 19 h 41"/>
                <a:gd name="T48" fmla="*/ 84 w 105"/>
                <a:gd name="T49" fmla="*/ 21 h 41"/>
                <a:gd name="T50" fmla="*/ 84 w 105"/>
                <a:gd name="T51" fmla="*/ 25 h 41"/>
                <a:gd name="T52" fmla="*/ 87 w 105"/>
                <a:gd name="T53" fmla="*/ 22 h 41"/>
                <a:gd name="T54" fmla="*/ 90 w 105"/>
                <a:gd name="T55" fmla="*/ 19 h 41"/>
                <a:gd name="T56" fmla="*/ 91 w 105"/>
                <a:gd name="T57" fmla="*/ 21 h 41"/>
                <a:gd name="T58" fmla="*/ 93 w 105"/>
                <a:gd name="T59" fmla="*/ 19 h 41"/>
                <a:gd name="T60" fmla="*/ 93 w 105"/>
                <a:gd name="T61" fmla="*/ 21 h 41"/>
                <a:gd name="T62" fmla="*/ 93 w 105"/>
                <a:gd name="T63" fmla="*/ 26 h 41"/>
                <a:gd name="T64" fmla="*/ 96 w 105"/>
                <a:gd name="T65" fmla="*/ 23 h 41"/>
                <a:gd name="T66" fmla="*/ 96 w 105"/>
                <a:gd name="T67" fmla="*/ 25 h 41"/>
                <a:gd name="T68" fmla="*/ 98 w 105"/>
                <a:gd name="T69" fmla="*/ 23 h 41"/>
                <a:gd name="T70" fmla="*/ 100 w 105"/>
                <a:gd name="T71" fmla="*/ 24 h 41"/>
                <a:gd name="T72" fmla="*/ 97 w 105"/>
                <a:gd name="T73" fmla="*/ 29 h 41"/>
                <a:gd name="T74" fmla="*/ 101 w 105"/>
                <a:gd name="T75" fmla="*/ 27 h 41"/>
                <a:gd name="T76" fmla="*/ 101 w 105"/>
                <a:gd name="T77" fmla="*/ 35 h 41"/>
                <a:gd name="T78" fmla="*/ 102 w 105"/>
                <a:gd name="T79" fmla="*/ 36 h 41"/>
                <a:gd name="T80" fmla="*/ 104 w 105"/>
                <a:gd name="T81" fmla="*/ 37 h 41"/>
                <a:gd name="T82" fmla="*/ 102 w 105"/>
                <a:gd name="T83" fmla="*/ 40 h 41"/>
                <a:gd name="T84" fmla="*/ 101 w 105"/>
                <a:gd name="T85" fmla="*/ 36 h 41"/>
                <a:gd name="T86" fmla="*/ 95 w 105"/>
                <a:gd name="T87" fmla="*/ 39 h 41"/>
                <a:gd name="T88" fmla="*/ 87 w 105"/>
                <a:gd name="T89" fmla="*/ 38 h 41"/>
                <a:gd name="T90" fmla="*/ 79 w 105"/>
                <a:gd name="T91" fmla="*/ 36 h 41"/>
                <a:gd name="T92" fmla="*/ 72 w 105"/>
                <a:gd name="T93" fmla="*/ 34 h 41"/>
                <a:gd name="T94" fmla="*/ 67 w 105"/>
                <a:gd name="T95" fmla="*/ 33 h 41"/>
                <a:gd name="T96" fmla="*/ 58 w 105"/>
                <a:gd name="T97" fmla="*/ 29 h 41"/>
                <a:gd name="T98" fmla="*/ 54 w 105"/>
                <a:gd name="T99" fmla="*/ 26 h 41"/>
                <a:gd name="T100" fmla="*/ 47 w 105"/>
                <a:gd name="T101" fmla="*/ 22 h 41"/>
                <a:gd name="T102" fmla="*/ 24 w 105"/>
                <a:gd name="T103" fmla="*/ 21 h 41"/>
                <a:gd name="T104" fmla="*/ 18 w 105"/>
                <a:gd name="T105" fmla="*/ 19 h 41"/>
                <a:gd name="T106" fmla="*/ 3 w 105"/>
                <a:gd name="T107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41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8799513" y="2435226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8786813" y="2393951"/>
              <a:ext cx="4762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/>
            <p:nvPr/>
          </p:nvSpPr>
          <p:spPr bwMode="auto">
            <a:xfrm>
              <a:off x="8783638" y="2387601"/>
              <a:ext cx="3175" cy="63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/>
            <p:nvPr/>
          </p:nvSpPr>
          <p:spPr bwMode="auto">
            <a:xfrm>
              <a:off x="8783638" y="237172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8780463" y="237966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8769350" y="23637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8761413" y="23685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/>
            <p:nvPr/>
          </p:nvSpPr>
          <p:spPr bwMode="auto">
            <a:xfrm>
              <a:off x="8640763" y="2335213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/>
            <p:nvPr/>
          </p:nvSpPr>
          <p:spPr bwMode="auto">
            <a:xfrm>
              <a:off x="8583613" y="2316163"/>
              <a:ext cx="4762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4"/>
            <p:cNvSpPr/>
            <p:nvPr/>
          </p:nvSpPr>
          <p:spPr bwMode="auto">
            <a:xfrm>
              <a:off x="8555038" y="2327276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5"/>
            <p:cNvSpPr/>
            <p:nvPr/>
          </p:nvSpPr>
          <p:spPr bwMode="auto">
            <a:xfrm>
              <a:off x="9099550" y="204787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6"/>
            <p:cNvSpPr/>
            <p:nvPr/>
          </p:nvSpPr>
          <p:spPr bwMode="auto">
            <a:xfrm>
              <a:off x="8926513" y="1736726"/>
              <a:ext cx="200025" cy="307975"/>
            </a:xfrm>
            <a:custGeom>
              <a:avLst/>
              <a:gdLst>
                <a:gd name="T0" fmla="*/ 11 w 53"/>
                <a:gd name="T1" fmla="*/ 10 h 82"/>
                <a:gd name="T2" fmla="*/ 12 w 53"/>
                <a:gd name="T3" fmla="*/ 12 h 82"/>
                <a:gd name="T4" fmla="*/ 18 w 53"/>
                <a:gd name="T5" fmla="*/ 16 h 82"/>
                <a:gd name="T6" fmla="*/ 19 w 53"/>
                <a:gd name="T7" fmla="*/ 18 h 82"/>
                <a:gd name="T8" fmla="*/ 19 w 53"/>
                <a:gd name="T9" fmla="*/ 24 h 82"/>
                <a:gd name="T10" fmla="*/ 20 w 53"/>
                <a:gd name="T11" fmla="*/ 25 h 82"/>
                <a:gd name="T12" fmla="*/ 23 w 53"/>
                <a:gd name="T13" fmla="*/ 28 h 82"/>
                <a:gd name="T14" fmla="*/ 23 w 53"/>
                <a:gd name="T15" fmla="*/ 31 h 82"/>
                <a:gd name="T16" fmla="*/ 23 w 53"/>
                <a:gd name="T17" fmla="*/ 32 h 82"/>
                <a:gd name="T18" fmla="*/ 25 w 53"/>
                <a:gd name="T19" fmla="*/ 33 h 82"/>
                <a:gd name="T20" fmla="*/ 28 w 53"/>
                <a:gd name="T21" fmla="*/ 35 h 82"/>
                <a:gd name="T22" fmla="*/ 29 w 53"/>
                <a:gd name="T23" fmla="*/ 37 h 82"/>
                <a:gd name="T24" fmla="*/ 31 w 53"/>
                <a:gd name="T25" fmla="*/ 38 h 82"/>
                <a:gd name="T26" fmla="*/ 31 w 53"/>
                <a:gd name="T27" fmla="*/ 41 h 82"/>
                <a:gd name="T28" fmla="*/ 32 w 53"/>
                <a:gd name="T29" fmla="*/ 43 h 82"/>
                <a:gd name="T30" fmla="*/ 33 w 53"/>
                <a:gd name="T31" fmla="*/ 46 h 82"/>
                <a:gd name="T32" fmla="*/ 34 w 53"/>
                <a:gd name="T33" fmla="*/ 47 h 82"/>
                <a:gd name="T34" fmla="*/ 33 w 53"/>
                <a:gd name="T35" fmla="*/ 49 h 82"/>
                <a:gd name="T36" fmla="*/ 35 w 53"/>
                <a:gd name="T37" fmla="*/ 49 h 82"/>
                <a:gd name="T38" fmla="*/ 36 w 53"/>
                <a:gd name="T39" fmla="*/ 49 h 82"/>
                <a:gd name="T40" fmla="*/ 37 w 53"/>
                <a:gd name="T41" fmla="*/ 50 h 82"/>
                <a:gd name="T42" fmla="*/ 39 w 53"/>
                <a:gd name="T43" fmla="*/ 54 h 82"/>
                <a:gd name="T44" fmla="*/ 40 w 53"/>
                <a:gd name="T45" fmla="*/ 56 h 82"/>
                <a:gd name="T46" fmla="*/ 41 w 53"/>
                <a:gd name="T47" fmla="*/ 57 h 82"/>
                <a:gd name="T48" fmla="*/ 42 w 53"/>
                <a:gd name="T49" fmla="*/ 60 h 82"/>
                <a:gd name="T50" fmla="*/ 39 w 53"/>
                <a:gd name="T51" fmla="*/ 63 h 82"/>
                <a:gd name="T52" fmla="*/ 44 w 53"/>
                <a:gd name="T53" fmla="*/ 62 h 82"/>
                <a:gd name="T54" fmla="*/ 48 w 53"/>
                <a:gd name="T55" fmla="*/ 61 h 82"/>
                <a:gd name="T56" fmla="*/ 48 w 53"/>
                <a:gd name="T57" fmla="*/ 63 h 82"/>
                <a:gd name="T58" fmla="*/ 50 w 53"/>
                <a:gd name="T59" fmla="*/ 62 h 82"/>
                <a:gd name="T60" fmla="*/ 49 w 53"/>
                <a:gd name="T61" fmla="*/ 64 h 82"/>
                <a:gd name="T62" fmla="*/ 46 w 53"/>
                <a:gd name="T63" fmla="*/ 67 h 82"/>
                <a:gd name="T64" fmla="*/ 50 w 53"/>
                <a:gd name="T65" fmla="*/ 66 h 82"/>
                <a:gd name="T66" fmla="*/ 49 w 53"/>
                <a:gd name="T67" fmla="*/ 67 h 82"/>
                <a:gd name="T68" fmla="*/ 52 w 53"/>
                <a:gd name="T69" fmla="*/ 67 h 82"/>
                <a:gd name="T70" fmla="*/ 52 w 53"/>
                <a:gd name="T71" fmla="*/ 68 h 82"/>
                <a:gd name="T72" fmla="*/ 47 w 53"/>
                <a:gd name="T73" fmla="*/ 71 h 82"/>
                <a:gd name="T74" fmla="*/ 52 w 53"/>
                <a:gd name="T75" fmla="*/ 70 h 82"/>
                <a:gd name="T76" fmla="*/ 48 w 53"/>
                <a:gd name="T77" fmla="*/ 78 h 82"/>
                <a:gd name="T78" fmla="*/ 47 w 53"/>
                <a:gd name="T79" fmla="*/ 79 h 82"/>
                <a:gd name="T80" fmla="*/ 49 w 53"/>
                <a:gd name="T81" fmla="*/ 81 h 82"/>
                <a:gd name="T82" fmla="*/ 46 w 53"/>
                <a:gd name="T83" fmla="*/ 82 h 82"/>
                <a:gd name="T84" fmla="*/ 47 w 53"/>
                <a:gd name="T85" fmla="*/ 79 h 82"/>
                <a:gd name="T86" fmla="*/ 41 w 53"/>
                <a:gd name="T87" fmla="*/ 78 h 82"/>
                <a:gd name="T88" fmla="*/ 35 w 53"/>
                <a:gd name="T89" fmla="*/ 74 h 82"/>
                <a:gd name="T90" fmla="*/ 29 w 53"/>
                <a:gd name="T91" fmla="*/ 69 h 82"/>
                <a:gd name="T92" fmla="*/ 25 w 53"/>
                <a:gd name="T93" fmla="*/ 64 h 82"/>
                <a:gd name="T94" fmla="*/ 22 w 53"/>
                <a:gd name="T95" fmla="*/ 61 h 82"/>
                <a:gd name="T96" fmla="*/ 19 w 53"/>
                <a:gd name="T97" fmla="*/ 52 h 82"/>
                <a:gd name="T98" fmla="*/ 19 w 53"/>
                <a:gd name="T99" fmla="*/ 47 h 82"/>
                <a:gd name="T100" fmla="*/ 18 w 53"/>
                <a:gd name="T101" fmla="*/ 41 h 82"/>
                <a:gd name="T102" fmla="*/ 5 w 53"/>
                <a:gd name="T103" fmla="*/ 24 h 82"/>
                <a:gd name="T104" fmla="*/ 4 w 53"/>
                <a:gd name="T105" fmla="*/ 19 h 82"/>
                <a:gd name="T106" fmla="*/ 8 w 53"/>
                <a:gd name="T10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82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7"/>
            <p:cNvSpPr/>
            <p:nvPr/>
          </p:nvSpPr>
          <p:spPr bwMode="auto">
            <a:xfrm>
              <a:off x="9099550" y="2044701"/>
              <a:ext cx="7937" cy="793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8"/>
            <p:cNvSpPr/>
            <p:nvPr/>
          </p:nvSpPr>
          <p:spPr bwMode="auto">
            <a:xfrm>
              <a:off x="9115425" y="200342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9"/>
            <p:cNvSpPr/>
            <p:nvPr/>
          </p:nvSpPr>
          <p:spPr bwMode="auto">
            <a:xfrm>
              <a:off x="9115425" y="20002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70"/>
            <p:cNvSpPr>
              <a:spLocks noChangeArrowheads="1"/>
            </p:cNvSpPr>
            <p:nvPr/>
          </p:nvSpPr>
          <p:spPr bwMode="auto">
            <a:xfrm>
              <a:off x="9121775" y="1989138"/>
              <a:ext cx="4762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1"/>
            <p:cNvSpPr/>
            <p:nvPr/>
          </p:nvSpPr>
          <p:spPr bwMode="auto">
            <a:xfrm>
              <a:off x="9115425" y="1992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2"/>
            <p:cNvSpPr/>
            <p:nvPr/>
          </p:nvSpPr>
          <p:spPr bwMode="auto">
            <a:xfrm>
              <a:off x="9115425" y="1976438"/>
              <a:ext cx="6350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3"/>
            <p:cNvSpPr/>
            <p:nvPr/>
          </p:nvSpPr>
          <p:spPr bwMode="auto">
            <a:xfrm>
              <a:off x="9110663" y="1973263"/>
              <a:ext cx="4762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4"/>
            <p:cNvSpPr/>
            <p:nvPr/>
          </p:nvSpPr>
          <p:spPr bwMode="auto">
            <a:xfrm>
              <a:off x="9047163" y="189865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5"/>
            <p:cNvSpPr/>
            <p:nvPr/>
          </p:nvSpPr>
          <p:spPr bwMode="auto">
            <a:xfrm>
              <a:off x="9031288" y="1852613"/>
              <a:ext cx="4762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6"/>
            <p:cNvSpPr/>
            <p:nvPr/>
          </p:nvSpPr>
          <p:spPr bwMode="auto">
            <a:xfrm>
              <a:off x="9001125" y="184150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7"/>
            <p:cNvSpPr/>
            <p:nvPr/>
          </p:nvSpPr>
          <p:spPr bwMode="auto">
            <a:xfrm>
              <a:off x="9637713" y="203358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8"/>
            <p:cNvSpPr/>
            <p:nvPr/>
          </p:nvSpPr>
          <p:spPr bwMode="auto">
            <a:xfrm>
              <a:off x="9645650" y="1649413"/>
              <a:ext cx="225425" cy="392113"/>
            </a:xfrm>
            <a:custGeom>
              <a:avLst/>
              <a:gdLst>
                <a:gd name="T0" fmla="*/ 51 w 60"/>
                <a:gd name="T1" fmla="*/ 14 h 104"/>
                <a:gd name="T2" fmla="*/ 50 w 60"/>
                <a:gd name="T3" fmla="*/ 17 h 104"/>
                <a:gd name="T4" fmla="*/ 51 w 60"/>
                <a:gd name="T5" fmla="*/ 25 h 104"/>
                <a:gd name="T6" fmla="*/ 49 w 60"/>
                <a:gd name="T7" fmla="*/ 27 h 104"/>
                <a:gd name="T8" fmla="*/ 44 w 60"/>
                <a:gd name="T9" fmla="*/ 33 h 104"/>
                <a:gd name="T10" fmla="*/ 43 w 60"/>
                <a:gd name="T11" fmla="*/ 35 h 104"/>
                <a:gd name="T12" fmla="*/ 43 w 60"/>
                <a:gd name="T13" fmla="*/ 40 h 104"/>
                <a:gd name="T14" fmla="*/ 40 w 60"/>
                <a:gd name="T15" fmla="*/ 42 h 104"/>
                <a:gd name="T16" fmla="*/ 38 w 60"/>
                <a:gd name="T17" fmla="*/ 43 h 104"/>
                <a:gd name="T18" fmla="*/ 39 w 60"/>
                <a:gd name="T19" fmla="*/ 46 h 104"/>
                <a:gd name="T20" fmla="*/ 39 w 60"/>
                <a:gd name="T21" fmla="*/ 51 h 104"/>
                <a:gd name="T22" fmla="*/ 38 w 60"/>
                <a:gd name="T23" fmla="*/ 53 h 104"/>
                <a:gd name="T24" fmla="*/ 38 w 60"/>
                <a:gd name="T25" fmla="*/ 56 h 104"/>
                <a:gd name="T26" fmla="*/ 36 w 60"/>
                <a:gd name="T27" fmla="*/ 57 h 104"/>
                <a:gd name="T28" fmla="*/ 34 w 60"/>
                <a:gd name="T29" fmla="*/ 61 h 104"/>
                <a:gd name="T30" fmla="*/ 31 w 60"/>
                <a:gd name="T31" fmla="*/ 64 h 104"/>
                <a:gd name="T32" fmla="*/ 31 w 60"/>
                <a:gd name="T33" fmla="*/ 66 h 104"/>
                <a:gd name="T34" fmla="*/ 29 w 60"/>
                <a:gd name="T35" fmla="*/ 66 h 104"/>
                <a:gd name="T36" fmla="*/ 30 w 60"/>
                <a:gd name="T37" fmla="*/ 68 h 104"/>
                <a:gd name="T38" fmla="*/ 29 w 60"/>
                <a:gd name="T39" fmla="*/ 69 h 104"/>
                <a:gd name="T40" fmla="*/ 29 w 60"/>
                <a:gd name="T41" fmla="*/ 71 h 104"/>
                <a:gd name="T42" fmla="*/ 26 w 60"/>
                <a:gd name="T43" fmla="*/ 76 h 104"/>
                <a:gd name="T44" fmla="*/ 25 w 60"/>
                <a:gd name="T45" fmla="*/ 78 h 104"/>
                <a:gd name="T46" fmla="*/ 24 w 60"/>
                <a:gd name="T47" fmla="*/ 80 h 104"/>
                <a:gd name="T48" fmla="*/ 21 w 60"/>
                <a:gd name="T49" fmla="*/ 84 h 104"/>
                <a:gd name="T50" fmla="*/ 17 w 60"/>
                <a:gd name="T51" fmla="*/ 82 h 104"/>
                <a:gd name="T52" fmla="*/ 20 w 60"/>
                <a:gd name="T53" fmla="*/ 86 h 104"/>
                <a:gd name="T54" fmla="*/ 23 w 60"/>
                <a:gd name="T55" fmla="*/ 90 h 104"/>
                <a:gd name="T56" fmla="*/ 21 w 60"/>
                <a:gd name="T57" fmla="*/ 91 h 104"/>
                <a:gd name="T58" fmla="*/ 22 w 60"/>
                <a:gd name="T59" fmla="*/ 92 h 104"/>
                <a:gd name="T60" fmla="*/ 20 w 60"/>
                <a:gd name="T61" fmla="*/ 92 h 104"/>
                <a:gd name="T62" fmla="*/ 16 w 60"/>
                <a:gd name="T63" fmla="*/ 92 h 104"/>
                <a:gd name="T64" fmla="*/ 18 w 60"/>
                <a:gd name="T65" fmla="*/ 95 h 104"/>
                <a:gd name="T66" fmla="*/ 16 w 60"/>
                <a:gd name="T67" fmla="*/ 95 h 104"/>
                <a:gd name="T68" fmla="*/ 18 w 60"/>
                <a:gd name="T69" fmla="*/ 98 h 104"/>
                <a:gd name="T70" fmla="*/ 17 w 60"/>
                <a:gd name="T71" fmla="*/ 99 h 104"/>
                <a:gd name="T72" fmla="*/ 12 w 60"/>
                <a:gd name="T73" fmla="*/ 96 h 104"/>
                <a:gd name="T74" fmla="*/ 14 w 60"/>
                <a:gd name="T75" fmla="*/ 100 h 104"/>
                <a:gd name="T76" fmla="*/ 6 w 60"/>
                <a:gd name="T77" fmla="*/ 100 h 104"/>
                <a:gd name="T78" fmla="*/ 4 w 60"/>
                <a:gd name="T79" fmla="*/ 101 h 104"/>
                <a:gd name="T80" fmla="*/ 3 w 60"/>
                <a:gd name="T81" fmla="*/ 103 h 104"/>
                <a:gd name="T82" fmla="*/ 1 w 60"/>
                <a:gd name="T83" fmla="*/ 101 h 104"/>
                <a:gd name="T84" fmla="*/ 4 w 60"/>
                <a:gd name="T85" fmla="*/ 100 h 104"/>
                <a:gd name="T86" fmla="*/ 2 w 60"/>
                <a:gd name="T87" fmla="*/ 93 h 104"/>
                <a:gd name="T88" fmla="*/ 5 w 60"/>
                <a:gd name="T89" fmla="*/ 85 h 104"/>
                <a:gd name="T90" fmla="*/ 8 w 60"/>
                <a:gd name="T91" fmla="*/ 76 h 104"/>
                <a:gd name="T92" fmla="*/ 10 w 60"/>
                <a:gd name="T93" fmla="*/ 70 h 104"/>
                <a:gd name="T94" fmla="*/ 12 w 60"/>
                <a:gd name="T95" fmla="*/ 65 h 104"/>
                <a:gd name="T96" fmla="*/ 19 w 60"/>
                <a:gd name="T97" fmla="*/ 55 h 104"/>
                <a:gd name="T98" fmla="*/ 23 w 60"/>
                <a:gd name="T99" fmla="*/ 51 h 104"/>
                <a:gd name="T100" fmla="*/ 28 w 60"/>
                <a:gd name="T101" fmla="*/ 46 h 104"/>
                <a:gd name="T102" fmla="*/ 36 w 60"/>
                <a:gd name="T103" fmla="*/ 22 h 104"/>
                <a:gd name="T104" fmla="*/ 39 w 60"/>
                <a:gd name="T105" fmla="*/ 16 h 104"/>
                <a:gd name="T106" fmla="*/ 56 w 60"/>
                <a:gd name="T107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04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9"/>
            <p:cNvSpPr/>
            <p:nvPr/>
          </p:nvSpPr>
          <p:spPr bwMode="auto">
            <a:xfrm>
              <a:off x="9640888" y="2033588"/>
              <a:ext cx="11112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0"/>
            <p:cNvSpPr/>
            <p:nvPr/>
          </p:nvSpPr>
          <p:spPr bwMode="auto">
            <a:xfrm>
              <a:off x="9690100" y="20256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1"/>
            <p:cNvSpPr/>
            <p:nvPr/>
          </p:nvSpPr>
          <p:spPr bwMode="auto">
            <a:xfrm>
              <a:off x="9693275" y="2019301"/>
              <a:ext cx="7937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2"/>
            <p:cNvSpPr/>
            <p:nvPr/>
          </p:nvSpPr>
          <p:spPr bwMode="auto">
            <a:xfrm>
              <a:off x="9712325" y="2019301"/>
              <a:ext cx="4762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3"/>
            <p:cNvSpPr/>
            <p:nvPr/>
          </p:nvSpPr>
          <p:spPr bwMode="auto">
            <a:xfrm>
              <a:off x="9705975" y="2014538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4"/>
            <p:cNvSpPr/>
            <p:nvPr/>
          </p:nvSpPr>
          <p:spPr bwMode="auto">
            <a:xfrm>
              <a:off x="9720263" y="2003426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5"/>
            <p:cNvSpPr/>
            <p:nvPr/>
          </p:nvSpPr>
          <p:spPr bwMode="auto">
            <a:xfrm>
              <a:off x="9720263" y="20002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6"/>
            <p:cNvSpPr/>
            <p:nvPr/>
          </p:nvSpPr>
          <p:spPr bwMode="auto">
            <a:xfrm>
              <a:off x="9772650" y="1879601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7"/>
            <p:cNvSpPr/>
            <p:nvPr/>
          </p:nvSpPr>
          <p:spPr bwMode="auto">
            <a:xfrm>
              <a:off x="9802813" y="18303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8"/>
            <p:cNvSpPr/>
            <p:nvPr/>
          </p:nvSpPr>
          <p:spPr bwMode="auto">
            <a:xfrm>
              <a:off x="9799638" y="17922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9"/>
            <p:cNvSpPr/>
            <p:nvPr/>
          </p:nvSpPr>
          <p:spPr bwMode="auto">
            <a:xfrm>
              <a:off x="9937750" y="2360613"/>
              <a:ext cx="4762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90"/>
            <p:cNvSpPr/>
            <p:nvPr/>
          </p:nvSpPr>
          <p:spPr bwMode="auto">
            <a:xfrm>
              <a:off x="9945688" y="2259013"/>
              <a:ext cx="376237" cy="158750"/>
            </a:xfrm>
            <a:custGeom>
              <a:avLst/>
              <a:gdLst>
                <a:gd name="T0" fmla="*/ 89 w 100"/>
                <a:gd name="T1" fmla="*/ 12 h 42"/>
                <a:gd name="T2" fmla="*/ 86 w 100"/>
                <a:gd name="T3" fmla="*/ 13 h 42"/>
                <a:gd name="T4" fmla="*/ 81 w 100"/>
                <a:gd name="T5" fmla="*/ 19 h 42"/>
                <a:gd name="T6" fmla="*/ 79 w 100"/>
                <a:gd name="T7" fmla="*/ 19 h 42"/>
                <a:gd name="T8" fmla="*/ 72 w 100"/>
                <a:gd name="T9" fmla="*/ 19 h 42"/>
                <a:gd name="T10" fmla="*/ 70 w 100"/>
                <a:gd name="T11" fmla="*/ 19 h 42"/>
                <a:gd name="T12" fmla="*/ 67 w 100"/>
                <a:gd name="T13" fmla="*/ 22 h 42"/>
                <a:gd name="T14" fmla="*/ 64 w 100"/>
                <a:gd name="T15" fmla="*/ 22 h 42"/>
                <a:gd name="T16" fmla="*/ 62 w 100"/>
                <a:gd name="T17" fmla="*/ 21 h 42"/>
                <a:gd name="T18" fmla="*/ 61 w 100"/>
                <a:gd name="T19" fmla="*/ 23 h 42"/>
                <a:gd name="T20" fmla="*/ 57 w 100"/>
                <a:gd name="T21" fmla="*/ 26 h 42"/>
                <a:gd name="T22" fmla="*/ 55 w 100"/>
                <a:gd name="T23" fmla="*/ 26 h 42"/>
                <a:gd name="T24" fmla="*/ 53 w 100"/>
                <a:gd name="T25" fmla="*/ 29 h 42"/>
                <a:gd name="T26" fmla="*/ 51 w 100"/>
                <a:gd name="T27" fmla="*/ 28 h 42"/>
                <a:gd name="T28" fmla="*/ 48 w 100"/>
                <a:gd name="T29" fmla="*/ 29 h 42"/>
                <a:gd name="T30" fmla="*/ 44 w 100"/>
                <a:gd name="T31" fmla="*/ 28 h 42"/>
                <a:gd name="T32" fmla="*/ 42 w 100"/>
                <a:gd name="T33" fmla="*/ 30 h 42"/>
                <a:gd name="T34" fmla="*/ 41 w 100"/>
                <a:gd name="T35" fmla="*/ 28 h 42"/>
                <a:gd name="T36" fmla="*/ 39 w 100"/>
                <a:gd name="T37" fmla="*/ 30 h 42"/>
                <a:gd name="T38" fmla="*/ 39 w 100"/>
                <a:gd name="T39" fmla="*/ 30 h 42"/>
                <a:gd name="T40" fmla="*/ 37 w 100"/>
                <a:gd name="T41" fmla="*/ 31 h 42"/>
                <a:gd name="T42" fmla="*/ 32 w 100"/>
                <a:gd name="T43" fmla="*/ 32 h 42"/>
                <a:gd name="T44" fmla="*/ 30 w 100"/>
                <a:gd name="T45" fmla="*/ 33 h 42"/>
                <a:gd name="T46" fmla="*/ 28 w 100"/>
                <a:gd name="T47" fmla="*/ 33 h 42"/>
                <a:gd name="T48" fmla="*/ 24 w 100"/>
                <a:gd name="T49" fmla="*/ 34 h 42"/>
                <a:gd name="T50" fmla="*/ 22 w 100"/>
                <a:gd name="T51" fmla="*/ 29 h 42"/>
                <a:gd name="T52" fmla="*/ 22 w 100"/>
                <a:gd name="T53" fmla="*/ 34 h 42"/>
                <a:gd name="T54" fmla="*/ 21 w 100"/>
                <a:gd name="T55" fmla="*/ 39 h 42"/>
                <a:gd name="T56" fmla="*/ 19 w 100"/>
                <a:gd name="T57" fmla="*/ 37 h 42"/>
                <a:gd name="T58" fmla="*/ 19 w 100"/>
                <a:gd name="T59" fmla="*/ 40 h 42"/>
                <a:gd name="T60" fmla="*/ 17 w 100"/>
                <a:gd name="T61" fmla="*/ 38 h 42"/>
                <a:gd name="T62" fmla="*/ 15 w 100"/>
                <a:gd name="T63" fmla="*/ 34 h 42"/>
                <a:gd name="T64" fmla="*/ 14 w 100"/>
                <a:gd name="T65" fmla="*/ 39 h 42"/>
                <a:gd name="T66" fmla="*/ 13 w 100"/>
                <a:gd name="T67" fmla="*/ 37 h 42"/>
                <a:gd name="T68" fmla="*/ 12 w 100"/>
                <a:gd name="T69" fmla="*/ 39 h 42"/>
                <a:gd name="T70" fmla="*/ 11 w 100"/>
                <a:gd name="T71" fmla="*/ 40 h 42"/>
                <a:gd name="T72" fmla="*/ 10 w 100"/>
                <a:gd name="T73" fmla="*/ 34 h 42"/>
                <a:gd name="T74" fmla="*/ 8 w 100"/>
                <a:gd name="T75" fmla="*/ 38 h 42"/>
                <a:gd name="T76" fmla="*/ 3 w 100"/>
                <a:gd name="T77" fmla="*/ 32 h 42"/>
                <a:gd name="T78" fmla="*/ 2 w 100"/>
                <a:gd name="T79" fmla="*/ 31 h 42"/>
                <a:gd name="T80" fmla="*/ 0 w 100"/>
                <a:gd name="T81" fmla="*/ 31 h 42"/>
                <a:gd name="T82" fmla="*/ 0 w 100"/>
                <a:gd name="T83" fmla="*/ 28 h 42"/>
                <a:gd name="T84" fmla="*/ 3 w 100"/>
                <a:gd name="T85" fmla="*/ 30 h 42"/>
                <a:gd name="T86" fmla="*/ 6 w 100"/>
                <a:gd name="T87" fmla="*/ 25 h 42"/>
                <a:gd name="T88" fmla="*/ 13 w 100"/>
                <a:gd name="T89" fmla="*/ 21 h 42"/>
                <a:gd name="T90" fmla="*/ 21 w 100"/>
                <a:gd name="T91" fmla="*/ 18 h 42"/>
                <a:gd name="T92" fmla="*/ 27 w 100"/>
                <a:gd name="T93" fmla="*/ 16 h 42"/>
                <a:gd name="T94" fmla="*/ 32 w 100"/>
                <a:gd name="T95" fmla="*/ 14 h 42"/>
                <a:gd name="T96" fmla="*/ 42 w 100"/>
                <a:gd name="T97" fmla="*/ 14 h 42"/>
                <a:gd name="T98" fmla="*/ 47 w 100"/>
                <a:gd name="T99" fmla="*/ 15 h 42"/>
                <a:gd name="T100" fmla="*/ 54 w 100"/>
                <a:gd name="T101" fmla="*/ 15 h 42"/>
                <a:gd name="T102" fmla="*/ 75 w 100"/>
                <a:gd name="T103" fmla="*/ 5 h 42"/>
                <a:gd name="T104" fmla="*/ 80 w 100"/>
                <a:gd name="T105" fmla="*/ 4 h 42"/>
                <a:gd name="T106" fmla="*/ 99 w 100"/>
                <a:gd name="T10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42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1"/>
            <p:cNvSpPr/>
            <p:nvPr/>
          </p:nvSpPr>
          <p:spPr bwMode="auto">
            <a:xfrm>
              <a:off x="9942513" y="2360613"/>
              <a:ext cx="0" cy="1111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2"/>
            <p:cNvSpPr/>
            <p:nvPr/>
          </p:nvSpPr>
          <p:spPr bwMode="auto">
            <a:xfrm>
              <a:off x="9972675" y="2393951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3"/>
            <p:cNvSpPr/>
            <p:nvPr/>
          </p:nvSpPr>
          <p:spPr bwMode="auto">
            <a:xfrm>
              <a:off x="9979025" y="2393951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94"/>
            <p:cNvSpPr>
              <a:spLocks noChangeArrowheads="1"/>
            </p:cNvSpPr>
            <p:nvPr/>
          </p:nvSpPr>
          <p:spPr bwMode="auto">
            <a:xfrm>
              <a:off x="9991725" y="2409826"/>
              <a:ext cx="1587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5"/>
            <p:cNvSpPr/>
            <p:nvPr/>
          </p:nvSpPr>
          <p:spPr bwMode="auto">
            <a:xfrm>
              <a:off x="9986963" y="240188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6"/>
            <p:cNvSpPr/>
            <p:nvPr/>
          </p:nvSpPr>
          <p:spPr bwMode="auto">
            <a:xfrm>
              <a:off x="10002838" y="2406651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97"/>
            <p:cNvSpPr/>
            <p:nvPr/>
          </p:nvSpPr>
          <p:spPr bwMode="auto">
            <a:xfrm>
              <a:off x="10009188" y="240188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8"/>
            <p:cNvSpPr/>
            <p:nvPr/>
          </p:nvSpPr>
          <p:spPr bwMode="auto">
            <a:xfrm>
              <a:off x="10123488" y="23685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9"/>
            <p:cNvSpPr/>
            <p:nvPr/>
          </p:nvSpPr>
          <p:spPr bwMode="auto">
            <a:xfrm>
              <a:off x="10175875" y="235743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0"/>
            <p:cNvSpPr/>
            <p:nvPr/>
          </p:nvSpPr>
          <p:spPr bwMode="auto">
            <a:xfrm>
              <a:off x="10198100" y="2330451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1"/>
            <p:cNvSpPr/>
            <p:nvPr/>
          </p:nvSpPr>
          <p:spPr bwMode="auto">
            <a:xfrm>
              <a:off x="9825038" y="2924176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2"/>
            <p:cNvSpPr/>
            <p:nvPr/>
          </p:nvSpPr>
          <p:spPr bwMode="auto">
            <a:xfrm>
              <a:off x="9825038" y="2932113"/>
              <a:ext cx="395287" cy="307975"/>
            </a:xfrm>
            <a:custGeom>
              <a:avLst/>
              <a:gdLst>
                <a:gd name="T0" fmla="*/ 90 w 105"/>
                <a:gd name="T1" fmla="*/ 71 h 82"/>
                <a:gd name="T2" fmla="*/ 87 w 105"/>
                <a:gd name="T3" fmla="*/ 69 h 82"/>
                <a:gd name="T4" fmla="*/ 78 w 105"/>
                <a:gd name="T5" fmla="*/ 66 h 82"/>
                <a:gd name="T6" fmla="*/ 76 w 105"/>
                <a:gd name="T7" fmla="*/ 64 h 82"/>
                <a:gd name="T8" fmla="*/ 71 w 105"/>
                <a:gd name="T9" fmla="*/ 57 h 82"/>
                <a:gd name="T10" fmla="*/ 70 w 105"/>
                <a:gd name="T11" fmla="*/ 56 h 82"/>
                <a:gd name="T12" fmla="*/ 65 w 105"/>
                <a:gd name="T13" fmla="*/ 54 h 82"/>
                <a:gd name="T14" fmla="*/ 63 w 105"/>
                <a:gd name="T15" fmla="*/ 51 h 82"/>
                <a:gd name="T16" fmla="*/ 62 w 105"/>
                <a:gd name="T17" fmla="*/ 48 h 82"/>
                <a:gd name="T18" fmla="*/ 59 w 105"/>
                <a:gd name="T19" fmla="*/ 49 h 82"/>
                <a:gd name="T20" fmla="*/ 54 w 105"/>
                <a:gd name="T21" fmla="*/ 47 h 82"/>
                <a:gd name="T22" fmla="*/ 52 w 105"/>
                <a:gd name="T23" fmla="*/ 45 h 82"/>
                <a:gd name="T24" fmla="*/ 49 w 105"/>
                <a:gd name="T25" fmla="*/ 45 h 82"/>
                <a:gd name="T26" fmla="*/ 48 w 105"/>
                <a:gd name="T27" fmla="*/ 42 h 82"/>
                <a:gd name="T28" fmla="*/ 44 w 105"/>
                <a:gd name="T29" fmla="*/ 40 h 82"/>
                <a:gd name="T30" fmla="*/ 42 w 105"/>
                <a:gd name="T31" fmla="*/ 36 h 82"/>
                <a:gd name="T32" fmla="*/ 40 w 105"/>
                <a:gd name="T33" fmla="*/ 35 h 82"/>
                <a:gd name="T34" fmla="*/ 39 w 105"/>
                <a:gd name="T35" fmla="*/ 33 h 82"/>
                <a:gd name="T36" fmla="*/ 37 w 105"/>
                <a:gd name="T37" fmla="*/ 33 h 82"/>
                <a:gd name="T38" fmla="*/ 36 w 105"/>
                <a:gd name="T39" fmla="*/ 33 h 82"/>
                <a:gd name="T40" fmla="*/ 34 w 105"/>
                <a:gd name="T41" fmla="*/ 32 h 82"/>
                <a:gd name="T42" fmla="*/ 29 w 105"/>
                <a:gd name="T43" fmla="*/ 28 h 82"/>
                <a:gd name="T44" fmla="*/ 27 w 105"/>
                <a:gd name="T45" fmla="*/ 27 h 82"/>
                <a:gd name="T46" fmla="*/ 25 w 105"/>
                <a:gd name="T47" fmla="*/ 26 h 82"/>
                <a:gd name="T48" fmla="*/ 21 w 105"/>
                <a:gd name="T49" fmla="*/ 23 h 82"/>
                <a:gd name="T50" fmla="*/ 23 w 105"/>
                <a:gd name="T51" fmla="*/ 18 h 82"/>
                <a:gd name="T52" fmla="*/ 19 w 105"/>
                <a:gd name="T53" fmla="*/ 21 h 82"/>
                <a:gd name="T54" fmla="*/ 15 w 105"/>
                <a:gd name="T55" fmla="*/ 24 h 82"/>
                <a:gd name="T56" fmla="*/ 14 w 105"/>
                <a:gd name="T57" fmla="*/ 21 h 82"/>
                <a:gd name="T58" fmla="*/ 12 w 105"/>
                <a:gd name="T59" fmla="*/ 23 h 82"/>
                <a:gd name="T60" fmla="*/ 12 w 105"/>
                <a:gd name="T61" fmla="*/ 21 h 82"/>
                <a:gd name="T62" fmla="*/ 13 w 105"/>
                <a:gd name="T63" fmla="*/ 16 h 82"/>
                <a:gd name="T64" fmla="*/ 9 w 105"/>
                <a:gd name="T65" fmla="*/ 19 h 82"/>
                <a:gd name="T66" fmla="*/ 9 w 105"/>
                <a:gd name="T67" fmla="*/ 16 h 82"/>
                <a:gd name="T68" fmla="*/ 7 w 105"/>
                <a:gd name="T69" fmla="*/ 18 h 82"/>
                <a:gd name="T70" fmla="*/ 5 w 105"/>
                <a:gd name="T71" fmla="*/ 17 h 82"/>
                <a:gd name="T72" fmla="*/ 9 w 105"/>
                <a:gd name="T73" fmla="*/ 13 h 82"/>
                <a:gd name="T74" fmla="*/ 4 w 105"/>
                <a:gd name="T75" fmla="*/ 14 h 82"/>
                <a:gd name="T76" fmla="*/ 3 w 105"/>
                <a:gd name="T77" fmla="*/ 6 h 82"/>
                <a:gd name="T78" fmla="*/ 3 w 105"/>
                <a:gd name="T79" fmla="*/ 4 h 82"/>
                <a:gd name="T80" fmla="*/ 0 w 105"/>
                <a:gd name="T81" fmla="*/ 3 h 82"/>
                <a:gd name="T82" fmla="*/ 2 w 105"/>
                <a:gd name="T83" fmla="*/ 0 h 82"/>
                <a:gd name="T84" fmla="*/ 4 w 105"/>
                <a:gd name="T85" fmla="*/ 4 h 82"/>
                <a:gd name="T86" fmla="*/ 11 w 105"/>
                <a:gd name="T87" fmla="*/ 2 h 82"/>
                <a:gd name="T88" fmla="*/ 20 w 105"/>
                <a:gd name="T89" fmla="*/ 5 h 82"/>
                <a:gd name="T90" fmla="*/ 30 w 105"/>
                <a:gd name="T91" fmla="*/ 9 h 82"/>
                <a:gd name="T92" fmla="*/ 37 w 105"/>
                <a:gd name="T93" fmla="*/ 13 h 82"/>
                <a:gd name="T94" fmla="*/ 43 w 105"/>
                <a:gd name="T95" fmla="*/ 16 h 82"/>
                <a:gd name="T96" fmla="*/ 52 w 105"/>
                <a:gd name="T97" fmla="*/ 25 h 82"/>
                <a:gd name="T98" fmla="*/ 56 w 105"/>
                <a:gd name="T99" fmla="*/ 31 h 82"/>
                <a:gd name="T100" fmla="*/ 61 w 105"/>
                <a:gd name="T101" fmla="*/ 37 h 82"/>
                <a:gd name="T102" fmla="*/ 85 w 105"/>
                <a:gd name="T103" fmla="*/ 53 h 82"/>
                <a:gd name="T104" fmla="*/ 90 w 105"/>
                <a:gd name="T105" fmla="*/ 58 h 82"/>
                <a:gd name="T106" fmla="*/ 99 w 105"/>
                <a:gd name="T107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82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3"/>
            <p:cNvSpPr/>
            <p:nvPr/>
          </p:nvSpPr>
          <p:spPr bwMode="auto">
            <a:xfrm>
              <a:off x="9825038" y="2928938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4"/>
            <p:cNvSpPr/>
            <p:nvPr/>
          </p:nvSpPr>
          <p:spPr bwMode="auto">
            <a:xfrm>
              <a:off x="9840913" y="2978151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5"/>
            <p:cNvSpPr/>
            <p:nvPr/>
          </p:nvSpPr>
          <p:spPr bwMode="auto">
            <a:xfrm>
              <a:off x="9844088" y="2981326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6"/>
            <p:cNvSpPr/>
            <p:nvPr/>
          </p:nvSpPr>
          <p:spPr bwMode="auto">
            <a:xfrm>
              <a:off x="9844088" y="3000376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7"/>
            <p:cNvSpPr/>
            <p:nvPr/>
          </p:nvSpPr>
          <p:spPr bwMode="auto">
            <a:xfrm>
              <a:off x="9848850" y="2992438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8"/>
            <p:cNvSpPr/>
            <p:nvPr/>
          </p:nvSpPr>
          <p:spPr bwMode="auto">
            <a:xfrm>
              <a:off x="9859963" y="30083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9"/>
            <p:cNvSpPr/>
            <p:nvPr/>
          </p:nvSpPr>
          <p:spPr bwMode="auto">
            <a:xfrm>
              <a:off x="9866313" y="3008313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10"/>
            <p:cNvSpPr/>
            <p:nvPr/>
          </p:nvSpPr>
          <p:spPr bwMode="auto">
            <a:xfrm>
              <a:off x="9991725" y="3079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1"/>
            <p:cNvSpPr/>
            <p:nvPr/>
          </p:nvSpPr>
          <p:spPr bwMode="auto">
            <a:xfrm>
              <a:off x="10036175" y="3121026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2"/>
            <p:cNvSpPr/>
            <p:nvPr/>
          </p:nvSpPr>
          <p:spPr bwMode="auto">
            <a:xfrm>
              <a:off x="10074275" y="3127376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5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89050" y="270116"/>
            <a:ext cx="455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algn="ctr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运动控制基本逻辑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67" name="PA_chenying0907 3"/>
          <p:cNvSpPr/>
          <p:nvPr>
            <p:custDataLst>
              <p:tags r:id="rId3"/>
            </p:custDataLst>
          </p:nvPr>
        </p:nvSpPr>
        <p:spPr>
          <a:xfrm>
            <a:off x="6256917" y="1741593"/>
            <a:ext cx="2592288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通过标志位的变化在循环内完成避障小段运动的控制，</a:t>
            </a:r>
            <a:r>
              <a:rPr lang="zh-CN" altLang="zh-CN" sz="1600" dirty="0"/>
              <a:t>例如定角度</a:t>
            </a:r>
            <a:r>
              <a:rPr lang="zh-CN" altLang="zh-CN" sz="1600" dirty="0" smtClean="0"/>
              <a:t>旋转等等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运动动作前后短暂停留稳定电机。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68" name="PA_chenying0907 29"/>
          <p:cNvSpPr txBox="1"/>
          <p:nvPr>
            <p:custDataLst>
              <p:tags r:id="rId4"/>
            </p:custDataLst>
          </p:nvPr>
        </p:nvSpPr>
        <p:spPr>
          <a:xfrm>
            <a:off x="6400932" y="1279928"/>
            <a:ext cx="23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Avoidance</a:t>
            </a:r>
            <a:endParaRPr lang="zh-CN" altLang="en-US" dirty="0">
              <a:sym typeface="+mn-lt"/>
            </a:endParaRPr>
          </a:p>
        </p:txBody>
      </p:sp>
      <p:sp>
        <p:nvSpPr>
          <p:cNvPr id="169" name="PA_chenying0907 6"/>
          <p:cNvSpPr/>
          <p:nvPr>
            <p:custDataLst>
              <p:tags r:id="rId5"/>
            </p:custDataLst>
          </p:nvPr>
        </p:nvSpPr>
        <p:spPr>
          <a:xfrm>
            <a:off x="372887" y="1899050"/>
            <a:ext cx="23802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采用</a:t>
            </a:r>
            <a:r>
              <a:rPr lang="zh-CN" altLang="en-US" sz="1600" dirty="0" smtClean="0">
                <a:cs typeface="+mn-ea"/>
                <a:sym typeface="+mn-lt"/>
              </a:rPr>
              <a:t>类似增量</a:t>
            </a:r>
            <a:r>
              <a:rPr lang="en-US" altLang="zh-CN" sz="1600" dirty="0">
                <a:cs typeface="+mn-ea"/>
                <a:sym typeface="+mn-lt"/>
              </a:rPr>
              <a:t>PID</a:t>
            </a:r>
            <a:r>
              <a:rPr lang="zh-CN" altLang="en-US" sz="1600" dirty="0">
                <a:cs typeface="+mn-ea"/>
                <a:sym typeface="+mn-lt"/>
              </a:rPr>
              <a:t>的</a:t>
            </a:r>
            <a:r>
              <a:rPr lang="zh-CN" altLang="en-US" sz="1600" dirty="0" smtClean="0">
                <a:cs typeface="+mn-ea"/>
                <a:sym typeface="+mn-lt"/>
              </a:rPr>
              <a:t>算法，通过先后发送的横向偏差计算曲率半径及角速度，完成差速转向。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170" name="PA_chenying0907 29"/>
          <p:cNvSpPr txBox="1"/>
          <p:nvPr>
            <p:custDataLst>
              <p:tags r:id="rId6"/>
            </p:custDataLst>
          </p:nvPr>
        </p:nvSpPr>
        <p:spPr>
          <a:xfrm>
            <a:off x="454173" y="1276959"/>
            <a:ext cx="225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Alongside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utoUpdateAnimBg="0"/>
      <p:bldP spid="167" grpId="0"/>
      <p:bldP spid="168" grpId="0" animBg="1" autoUpdateAnimBg="0"/>
      <p:bldP spid="169" grpId="0"/>
      <p:bldP spid="1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11960" y="2418742"/>
            <a:ext cx="5220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二、图像处理与轨迹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优化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270923" y="880432"/>
            <a:ext cx="3094603" cy="309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chenying0907 15"/>
          <p:cNvSpPr/>
          <p:nvPr>
            <p:custDataLst>
              <p:tags r:id="rId1"/>
            </p:custDataLst>
          </p:nvPr>
        </p:nvSpPr>
        <p:spPr>
          <a:xfrm>
            <a:off x="971600" y="1563638"/>
            <a:ext cx="3456384" cy="243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灰度图像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二值化处理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畸变矫正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032" y="670666"/>
            <a:ext cx="4464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lt"/>
              </a:rPr>
              <a:t>图像处理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69718"/>
            <a:ext cx="3042168" cy="4804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00.xml><?xml version="1.0" encoding="utf-8"?>
<p:tagLst xmlns:p="http://schemas.openxmlformats.org/presentationml/2006/main">
  <p:tag name="PA" val="v3.0.0"/>
</p:tagLst>
</file>

<file path=ppt/tags/tag101.xml><?xml version="1.0" encoding="utf-8"?>
<p:tagLst xmlns:p="http://schemas.openxmlformats.org/presentationml/2006/main">
  <p:tag name="PA" val="v3.0.0"/>
</p:tagLst>
</file>

<file path=ppt/tags/tag102.xml><?xml version="1.0" encoding="utf-8"?>
<p:tagLst xmlns:p="http://schemas.openxmlformats.org/presentationml/2006/main">
  <p:tag name="PA" val="v3.0.0"/>
</p:tagLst>
</file>

<file path=ppt/tags/tag103.xml><?xml version="1.0" encoding="utf-8"?>
<p:tagLst xmlns:p="http://schemas.openxmlformats.org/presentationml/2006/main">
  <p:tag name="PA" val="v3.0.0"/>
</p:tagLst>
</file>

<file path=ppt/tags/tag104.xml><?xml version="1.0" encoding="utf-8"?>
<p:tagLst xmlns:p="http://schemas.openxmlformats.org/presentationml/2006/main">
  <p:tag name="PA" val="v3.0.0"/>
</p:tagLst>
</file>

<file path=ppt/tags/tag105.xml><?xml version="1.0" encoding="utf-8"?>
<p:tagLst xmlns:p="http://schemas.openxmlformats.org/presentationml/2006/main">
  <p:tag name="PA" val="v3.0.0"/>
</p:tagLst>
</file>

<file path=ppt/tags/tag106.xml><?xml version="1.0" encoding="utf-8"?>
<p:tagLst xmlns:p="http://schemas.openxmlformats.org/presentationml/2006/main">
  <p:tag name="PA" val="v3.0.0"/>
</p:tagLst>
</file>

<file path=ppt/tags/tag107.xml><?xml version="1.0" encoding="utf-8"?>
<p:tagLst xmlns:p="http://schemas.openxmlformats.org/presentationml/2006/main">
  <p:tag name="PA" val="v3.0.0"/>
</p:tagLst>
</file>

<file path=ppt/tags/tag108.xml><?xml version="1.0" encoding="utf-8"?>
<p:tagLst xmlns:p="http://schemas.openxmlformats.org/presentationml/2006/main">
  <p:tag name="PA" val="v3.0.0"/>
</p:tagLst>
</file>

<file path=ppt/tags/tag109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10.xml><?xml version="1.0" encoding="utf-8"?>
<p:tagLst xmlns:p="http://schemas.openxmlformats.org/presentationml/2006/main">
  <p:tag name="PA" val="v3.0.0"/>
</p:tagLst>
</file>

<file path=ppt/tags/tag111.xml><?xml version="1.0" encoding="utf-8"?>
<p:tagLst xmlns:p="http://schemas.openxmlformats.org/presentationml/2006/main">
  <p:tag name="PA" val="v3.0.0"/>
</p:tagLst>
</file>

<file path=ppt/tags/tag112.xml><?xml version="1.0" encoding="utf-8"?>
<p:tagLst xmlns:p="http://schemas.openxmlformats.org/presentationml/2006/main">
  <p:tag name="PA" val="v3.0.0"/>
</p:tagLst>
</file>

<file path=ppt/tags/tag113.xml><?xml version="1.0" encoding="utf-8"?>
<p:tagLst xmlns:p="http://schemas.openxmlformats.org/presentationml/2006/main">
  <p:tag name="PA" val="v3.0.0"/>
</p:tagLst>
</file>

<file path=ppt/tags/tag114.xml><?xml version="1.0" encoding="utf-8"?>
<p:tagLst xmlns:p="http://schemas.openxmlformats.org/presentationml/2006/main">
  <p:tag name="ISPRING_PRESENTATION_TITLE" val="PowerPoint 演示文稿"/>
  <p:tag name="ISPRING_ULTRA_SCORM_COURSE_ID" val="BDCDD1E2-A7E3-4241-811A-31228E51ED69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PA" val="v3.0.0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3.0.0"/>
</p:tagLst>
</file>

<file path=ppt/tags/tag71.xml><?xml version="1.0" encoding="utf-8"?>
<p:tagLst xmlns:p="http://schemas.openxmlformats.org/presentationml/2006/main">
  <p:tag name="PA" val="v3.0.0"/>
</p:tagLst>
</file>

<file path=ppt/tags/tag72.xml><?xml version="1.0" encoding="utf-8"?>
<p:tagLst xmlns:p="http://schemas.openxmlformats.org/presentationml/2006/main">
  <p:tag name="PA" val="v3.0.0"/>
</p:tagLst>
</file>

<file path=ppt/tags/tag73.xml><?xml version="1.0" encoding="utf-8"?>
<p:tagLst xmlns:p="http://schemas.openxmlformats.org/presentationml/2006/main">
  <p:tag name="PA" val="v3.0.0"/>
</p:tagLst>
</file>

<file path=ppt/tags/tag74.xml><?xml version="1.0" encoding="utf-8"?>
<p:tagLst xmlns:p="http://schemas.openxmlformats.org/presentationml/2006/main">
  <p:tag name="PA" val="v3.0.0"/>
</p:tagLst>
</file>

<file path=ppt/tags/tag75.xml><?xml version="1.0" encoding="utf-8"?>
<p:tagLst xmlns:p="http://schemas.openxmlformats.org/presentationml/2006/main">
  <p:tag name="PA" val="v3.0.0"/>
</p:tagLst>
</file>

<file path=ppt/tags/tag76.xml><?xml version="1.0" encoding="utf-8"?>
<p:tagLst xmlns:p="http://schemas.openxmlformats.org/presentationml/2006/main">
  <p:tag name="PA" val="v3.0.0"/>
</p:tagLst>
</file>

<file path=ppt/tags/tag77.xml><?xml version="1.0" encoding="utf-8"?>
<p:tagLst xmlns:p="http://schemas.openxmlformats.org/presentationml/2006/main">
  <p:tag name="PA" val="v3.0.0"/>
</p:tagLst>
</file>

<file path=ppt/tags/tag78.xml><?xml version="1.0" encoding="utf-8"?>
<p:tagLst xmlns:p="http://schemas.openxmlformats.org/presentationml/2006/main">
  <p:tag name="PA" val="v3.0.0"/>
</p:tagLst>
</file>

<file path=ppt/tags/tag79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80.xml><?xml version="1.0" encoding="utf-8"?>
<p:tagLst xmlns:p="http://schemas.openxmlformats.org/presentationml/2006/main">
  <p:tag name="PA" val="v3.0.0"/>
</p:tagLst>
</file>

<file path=ppt/tags/tag81.xml><?xml version="1.0" encoding="utf-8"?>
<p:tagLst xmlns:p="http://schemas.openxmlformats.org/presentationml/2006/main">
  <p:tag name="PA" val="v3.0.0"/>
</p:tagLst>
</file>

<file path=ppt/tags/tag82.xml><?xml version="1.0" encoding="utf-8"?>
<p:tagLst xmlns:p="http://schemas.openxmlformats.org/presentationml/2006/main">
  <p:tag name="PA" val="v3.0.0"/>
</p:tagLst>
</file>

<file path=ppt/tags/tag83.xml><?xml version="1.0" encoding="utf-8"?>
<p:tagLst xmlns:p="http://schemas.openxmlformats.org/presentationml/2006/main">
  <p:tag name="PA" val="v3.0.0"/>
</p:tagLst>
</file>

<file path=ppt/tags/tag84.xml><?xml version="1.0" encoding="utf-8"?>
<p:tagLst xmlns:p="http://schemas.openxmlformats.org/presentationml/2006/main">
  <p:tag name="PA" val="v3.0.0"/>
</p:tagLst>
</file>

<file path=ppt/tags/tag85.xml><?xml version="1.0" encoding="utf-8"?>
<p:tagLst xmlns:p="http://schemas.openxmlformats.org/presentationml/2006/main">
  <p:tag name="PA" val="v3.0.0"/>
</p:tagLst>
</file>

<file path=ppt/tags/tag86.xml><?xml version="1.0" encoding="utf-8"?>
<p:tagLst xmlns:p="http://schemas.openxmlformats.org/presentationml/2006/main">
  <p:tag name="PA" val="v3.0.0"/>
</p:tagLst>
</file>

<file path=ppt/tags/tag87.xml><?xml version="1.0" encoding="utf-8"?>
<p:tagLst xmlns:p="http://schemas.openxmlformats.org/presentationml/2006/main">
  <p:tag name="PA" val="v3.0.0"/>
</p:tagLst>
</file>

<file path=ppt/tags/tag88.xml><?xml version="1.0" encoding="utf-8"?>
<p:tagLst xmlns:p="http://schemas.openxmlformats.org/presentationml/2006/main">
  <p:tag name="PA" val="v3.0.0"/>
</p:tagLst>
</file>

<file path=ppt/tags/tag89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ags/tag90.xml><?xml version="1.0" encoding="utf-8"?>
<p:tagLst xmlns:p="http://schemas.openxmlformats.org/presentationml/2006/main">
  <p:tag name="PA" val="v3.0.0"/>
</p:tagLst>
</file>

<file path=ppt/tags/tag91.xml><?xml version="1.0" encoding="utf-8"?>
<p:tagLst xmlns:p="http://schemas.openxmlformats.org/presentationml/2006/main">
  <p:tag name="PA" val="v3.0.0"/>
</p:tagLst>
</file>

<file path=ppt/tags/tag92.xml><?xml version="1.0" encoding="utf-8"?>
<p:tagLst xmlns:p="http://schemas.openxmlformats.org/presentationml/2006/main">
  <p:tag name="PA" val="v3.0.0"/>
</p:tagLst>
</file>

<file path=ppt/tags/tag93.xml><?xml version="1.0" encoding="utf-8"?>
<p:tagLst xmlns:p="http://schemas.openxmlformats.org/presentationml/2006/main">
  <p:tag name="PA" val="v3.0.0"/>
</p:tagLst>
</file>

<file path=ppt/tags/tag94.xml><?xml version="1.0" encoding="utf-8"?>
<p:tagLst xmlns:p="http://schemas.openxmlformats.org/presentationml/2006/main">
  <p:tag name="PA" val="v3.0.0"/>
</p:tagLst>
</file>

<file path=ppt/tags/tag95.xml><?xml version="1.0" encoding="utf-8"?>
<p:tagLst xmlns:p="http://schemas.openxmlformats.org/presentationml/2006/main">
  <p:tag name="PA" val="v3.0.0"/>
</p:tagLst>
</file>

<file path=ppt/tags/tag96.xml><?xml version="1.0" encoding="utf-8"?>
<p:tagLst xmlns:p="http://schemas.openxmlformats.org/presentationml/2006/main">
  <p:tag name="PA" val="v3.0.0"/>
</p:tagLst>
</file>

<file path=ppt/tags/tag97.xml><?xml version="1.0" encoding="utf-8"?>
<p:tagLst xmlns:p="http://schemas.openxmlformats.org/presentationml/2006/main">
  <p:tag name="PA" val="v3.0.0"/>
</p:tagLst>
</file>

<file path=ppt/tags/tag98.xml><?xml version="1.0" encoding="utf-8"?>
<p:tagLst xmlns:p="http://schemas.openxmlformats.org/presentationml/2006/main">
  <p:tag name="PA" val="v3.0.0"/>
</p:tagLst>
</file>

<file path=ppt/tags/tag9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演示</Application>
  <PresentationFormat>全屏显示(16:9)</PresentationFormat>
  <Paragraphs>198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Arial</vt:lpstr>
      <vt:lpstr>微软雅黑</vt:lpstr>
      <vt:lpstr>汉仪跳跳体简</vt:lpstr>
      <vt:lpstr>方正粗黑宋简体</vt:lpstr>
      <vt:lpstr>仿宋</vt:lpstr>
      <vt:lpstr>华文行楷</vt:lpstr>
      <vt:lpstr>Arial Unicode MS</vt:lpstr>
      <vt:lpstr>第一PPT，www.1ppt.com​</vt:lpstr>
      <vt:lpstr>1_第一PPT，www.1ppt.com​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创意手绘灯泡</dc:title>
  <dc:creator>第一PPT</dc:creator>
  <cp:keywords>www.1ppt.com</cp:keywords>
  <dc:description>www.1ppt.com</dc:description>
  <cp:lastModifiedBy>滕一铭</cp:lastModifiedBy>
  <cp:revision>36</cp:revision>
  <dcterms:created xsi:type="dcterms:W3CDTF">2016-05-27T01:57:00Z</dcterms:created>
  <dcterms:modified xsi:type="dcterms:W3CDTF">2022-07-31T07:54:18Z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