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283B-339C-4C21-848D-4DBDE2525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65E83D-EA96-4FE1-A665-04D43C1C4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81291E-2C50-48CE-868F-CB7D8DB4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852C-A17E-462E-9B34-404DA56830CC}" type="datetimeFigureOut">
              <a:rPr lang="de-DE" smtClean="0"/>
              <a:t>19.12.2020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5D9D77-A891-43CF-932A-A6CA97F6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2F07B0-2BAD-49F3-BCDE-F4579807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A8F0-3C68-47EF-B978-A5D343228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9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E0943-835F-4778-8E5B-48BFCC6F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F4E6E-D733-4244-B4D9-8DD06A5D4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6B9513-22A0-4DEF-AEE9-2C7CA1AA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852C-A17E-462E-9B34-404DA56830CC}" type="datetimeFigureOut">
              <a:rPr lang="de-DE" smtClean="0"/>
              <a:t>19.12.2020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C3D390-02DC-46DE-834A-C18DD88B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F724CF-DA63-46D4-8AAF-C400BCDC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A8F0-3C68-47EF-B978-A5D343228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75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0FD4E1-C08E-428E-9275-B1AF9C95D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1E25AC-29DC-47E3-A4CF-19D09EC0C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7B8195-F3B7-47A2-849F-4D8CFBAE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852C-A17E-462E-9B34-404DA56830CC}" type="datetimeFigureOut">
              <a:rPr lang="de-DE" smtClean="0"/>
              <a:t>19.12.2020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297563-B1E8-4C10-BAA1-BE9723AE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BF201-4D77-4A11-9E07-32D21843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A8F0-3C68-47EF-B978-A5D343228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4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828AF-736E-4221-A14A-C9EC611E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AD21B1-0274-475A-BD5C-1CE5B30B8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768C89-35AC-45EE-A0F8-EB4E946B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852C-A17E-462E-9B34-404DA56830CC}" type="datetimeFigureOut">
              <a:rPr lang="de-DE" smtClean="0"/>
              <a:t>19.12.2020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1FBD3A-9AF3-40FB-8ADA-77238149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E4D595-F078-4283-8A66-20CAF774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A8F0-3C68-47EF-B978-A5D343228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69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8BC1D-5FEF-4CDE-B5FF-45064387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DBAA15-3FCC-4E66-9509-4971962AF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D2B03-BC33-48A2-B21E-D760B79C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852C-A17E-462E-9B34-404DA56830CC}" type="datetimeFigureOut">
              <a:rPr lang="de-DE" smtClean="0"/>
              <a:t>19.12.2020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0716D8-0B66-4D6B-8CBA-E4D17D78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F1A668-4E65-4DDF-ADAA-33CC7847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A8F0-3C68-47EF-B978-A5D343228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45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1A230-FFB5-42EA-98C7-7AAEAD1A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45FBEA-B8EE-4751-BCDB-4EB02693B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356B01-BDDC-4B3C-B568-17B1A9957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6EC716-10FF-489C-9204-5FD9F098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852C-A17E-462E-9B34-404DA56830CC}" type="datetimeFigureOut">
              <a:rPr lang="de-DE" smtClean="0"/>
              <a:t>19.12.2020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8CFA01-C678-4C5D-887C-71639CAC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DAC81B-C451-40D0-AECB-6414A49F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A8F0-3C68-47EF-B978-A5D343228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66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9885F-33CE-4442-99A1-636817C8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BACE1A-C81C-469E-B371-2D4A9DE55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25876-BC46-48C7-85ED-C209B9235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11973B-828F-4FD6-8638-808493F9A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44B8E8-2594-4120-9F68-11D89A0A9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1AACC7-B194-43E2-9453-5D102108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852C-A17E-462E-9B34-404DA56830CC}" type="datetimeFigureOut">
              <a:rPr lang="de-DE" smtClean="0"/>
              <a:t>19.12.2020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0E8A32-8949-499F-BD64-8DF6DD21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7BE02C-BF5A-4A1B-94FA-12EB301B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A8F0-3C68-47EF-B978-A5D343228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53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4FC99-5C95-416B-9C45-222AA344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3D0E4E-BC17-4502-9953-A0CCC77C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852C-A17E-462E-9B34-404DA56830CC}" type="datetimeFigureOut">
              <a:rPr lang="de-DE" smtClean="0"/>
              <a:t>19.12.2020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FDF93D-2205-4936-A717-DED168E1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47F7CD-0AF1-44D7-91E3-DFDE8CAA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A8F0-3C68-47EF-B978-A5D343228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28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963776-BE92-4462-9724-4A639E6E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852C-A17E-462E-9B34-404DA56830CC}" type="datetimeFigureOut">
              <a:rPr lang="de-DE" smtClean="0"/>
              <a:t>19.12.2020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9FAAA0-35E4-45A5-B148-93C97F0B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29A7C8-2459-4597-B813-953BA1FB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A8F0-3C68-47EF-B978-A5D343228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5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1A77C-8D6E-442C-A29B-4CBCE5F5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B10B15-1AE7-41C7-9994-FA1B098EE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C45C3B-A372-4401-9FE6-D59FB7001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5C8EEA-0E77-46B9-8795-8F568263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852C-A17E-462E-9B34-404DA56830CC}" type="datetimeFigureOut">
              <a:rPr lang="de-DE" smtClean="0"/>
              <a:t>19.12.2020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517B26-FA0B-42D5-99A0-62E0D38D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E1CB79-2B06-42C4-8211-DDBD96CE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A8F0-3C68-47EF-B978-A5D343228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94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832E6-C47C-4E2D-89BE-D61500B9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8DA543-24FA-4409-9B94-8A1464B6B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B9CE76-424C-4CB8-871D-5641C7A1A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503372-8072-4D31-AB40-29157BF7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852C-A17E-462E-9B34-404DA56830CC}" type="datetimeFigureOut">
              <a:rPr lang="de-DE" smtClean="0"/>
              <a:t>19.12.2020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5BA73B-3067-4317-B32D-6CE2AA92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41D9D5-282A-4017-90F8-290D4489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A8F0-3C68-47EF-B978-A5D343228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98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D67DF7-6E60-4E98-A96B-E590F451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008A57-1617-4FD6-94E7-0FBDE70AF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6C08D-1890-407F-A553-A3A13DD10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8852C-A17E-462E-9B34-404DA56830CC}" type="datetimeFigureOut">
              <a:rPr lang="de-DE" smtClean="0"/>
              <a:t>19.12.2020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7CF00-2AE8-4000-A537-890D92F3F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83FA39-2624-4C82-9BE3-B997642C9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9A8F0-3C68-47EF-B978-A5D343228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93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66CA4C0-6810-41A5-AF94-28DF253EBED0}"/>
              </a:ext>
            </a:extLst>
          </p:cNvPr>
          <p:cNvSpPr/>
          <p:nvPr/>
        </p:nvSpPr>
        <p:spPr>
          <a:xfrm>
            <a:off x="317377" y="3603531"/>
            <a:ext cx="5344359" cy="2914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Expense</a:t>
            </a:r>
            <a:r>
              <a:rPr lang="de-DE" b="1" dirty="0">
                <a:solidFill>
                  <a:schemeClr val="tx1"/>
                </a:solidFill>
              </a:rPr>
              <a:t> Manager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BAA831-516C-4D3F-A597-4F28E0A14549}"/>
              </a:ext>
            </a:extLst>
          </p:cNvPr>
          <p:cNvSpPr/>
          <p:nvPr/>
        </p:nvSpPr>
        <p:spPr>
          <a:xfrm>
            <a:off x="6970634" y="1916552"/>
            <a:ext cx="5061751" cy="2553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Visualization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EF7C5BE-EE65-452A-A6BF-7F48742397D6}"/>
              </a:ext>
            </a:extLst>
          </p:cNvPr>
          <p:cNvSpPr/>
          <p:nvPr/>
        </p:nvSpPr>
        <p:spPr>
          <a:xfrm>
            <a:off x="7103984" y="2449548"/>
            <a:ext cx="1800319" cy="561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&lt;&lt;</a:t>
            </a:r>
            <a:r>
              <a:rPr lang="de-DE" sz="1200" dirty="0" err="1">
                <a:solidFill>
                  <a:schemeClr val="tx1"/>
                </a:solidFill>
              </a:rPr>
              <a:t>aggregate</a:t>
            </a:r>
            <a:r>
              <a:rPr lang="de-D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ViewerCategorizer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083557FF-667C-4DAE-8130-9A2399A3AE8F}"/>
              </a:ext>
            </a:extLst>
          </p:cNvPr>
          <p:cNvSpPr/>
          <p:nvPr/>
        </p:nvSpPr>
        <p:spPr>
          <a:xfrm>
            <a:off x="310717" y="115410"/>
            <a:ext cx="5344359" cy="2689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Budget Manager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F30D5F7-D691-4CAE-8D8C-0FDF3946A624}"/>
              </a:ext>
            </a:extLst>
          </p:cNvPr>
          <p:cNvSpPr/>
          <p:nvPr/>
        </p:nvSpPr>
        <p:spPr>
          <a:xfrm>
            <a:off x="3269573" y="687647"/>
            <a:ext cx="2212021" cy="724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&lt;&lt;</a:t>
            </a:r>
            <a:r>
              <a:rPr lang="de-DE" sz="1200" dirty="0" err="1">
                <a:solidFill>
                  <a:schemeClr val="tx1"/>
                </a:solidFill>
              </a:rPr>
              <a:t>aggregate</a:t>
            </a:r>
            <a:r>
              <a:rPr lang="de-D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26504D-6BBC-48D0-8730-41E2D0BC28E3}"/>
              </a:ext>
            </a:extLst>
          </p:cNvPr>
          <p:cNvSpPr/>
          <p:nvPr/>
        </p:nvSpPr>
        <p:spPr>
          <a:xfrm>
            <a:off x="3235172" y="4393337"/>
            <a:ext cx="2234954" cy="724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&lt;&lt;</a:t>
            </a:r>
            <a:r>
              <a:rPr lang="de-DE" sz="1200" dirty="0" err="1">
                <a:solidFill>
                  <a:schemeClr val="tx1"/>
                </a:solidFill>
              </a:rPr>
              <a:t>aggregate</a:t>
            </a:r>
            <a:r>
              <a:rPr lang="de-DE" sz="1200" dirty="0">
                <a:solidFill>
                  <a:schemeClr val="tx1"/>
                </a:solidFill>
              </a:rPr>
              <a:t> root&gt;&gt;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Expense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A48F9337-37D5-4D22-8A70-83C5654202F3}"/>
              </a:ext>
            </a:extLst>
          </p:cNvPr>
          <p:cNvSpPr/>
          <p:nvPr/>
        </p:nvSpPr>
        <p:spPr>
          <a:xfrm>
            <a:off x="2443949" y="5569712"/>
            <a:ext cx="2190009" cy="724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&lt;&lt;Domain Repository&gt;&gt;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Expenditure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41E66C0-61C7-4E67-9F80-52D66047C98F}"/>
              </a:ext>
            </a:extLst>
          </p:cNvPr>
          <p:cNvSpPr/>
          <p:nvPr/>
        </p:nvSpPr>
        <p:spPr>
          <a:xfrm>
            <a:off x="2799242" y="2024184"/>
            <a:ext cx="1784412" cy="457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&lt;&lt;Domain Repository&gt;&gt;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Budgeter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59D0ECE-1318-4F31-9A58-DD35F4A46963}"/>
              </a:ext>
            </a:extLst>
          </p:cNvPr>
          <p:cNvSpPr/>
          <p:nvPr/>
        </p:nvSpPr>
        <p:spPr>
          <a:xfrm>
            <a:off x="9717350" y="2439190"/>
            <a:ext cx="2163933" cy="561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9113D2B-FF4B-4A47-A079-A48F81CB4F3A}"/>
              </a:ext>
            </a:extLst>
          </p:cNvPr>
          <p:cNvSpPr/>
          <p:nvPr/>
        </p:nvSpPr>
        <p:spPr>
          <a:xfrm>
            <a:off x="568543" y="806505"/>
            <a:ext cx="1175551" cy="457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&lt;&lt;Entity&gt;&gt;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Budget</a:t>
            </a: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44CA148E-9154-4F49-B15C-ABB81BAFBC56}"/>
              </a:ext>
            </a:extLst>
          </p:cNvPr>
          <p:cNvCxnSpPr>
            <a:cxnSpLocks/>
            <a:stCxn id="93" idx="3"/>
            <a:endCxn id="7" idx="1"/>
          </p:cNvCxnSpPr>
          <p:nvPr/>
        </p:nvCxnSpPr>
        <p:spPr>
          <a:xfrm>
            <a:off x="5481594" y="1049782"/>
            <a:ext cx="1622390" cy="1680497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69A40A68-906E-44B3-9111-5B433F5414BE}"/>
              </a:ext>
            </a:extLst>
          </p:cNvPr>
          <p:cNvCxnSpPr>
            <a:cxnSpLocks/>
            <a:stCxn id="94" idx="3"/>
            <a:endCxn id="7" idx="1"/>
          </p:cNvCxnSpPr>
          <p:nvPr/>
        </p:nvCxnSpPr>
        <p:spPr>
          <a:xfrm flipV="1">
            <a:off x="5470126" y="2730279"/>
            <a:ext cx="1633858" cy="2025193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576BA6CA-C3C3-4FE8-AF6D-4B737DDE3698}"/>
              </a:ext>
            </a:extLst>
          </p:cNvPr>
          <p:cNvGrpSpPr/>
          <p:nvPr/>
        </p:nvGrpSpPr>
        <p:grpSpPr>
          <a:xfrm>
            <a:off x="567805" y="806505"/>
            <a:ext cx="1482937" cy="1635221"/>
            <a:chOff x="567805" y="806505"/>
            <a:chExt cx="1175551" cy="1635221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7C005139-9478-43FD-BC3D-422E2739E635}"/>
                </a:ext>
              </a:extLst>
            </p:cNvPr>
            <p:cNvSpPr/>
            <p:nvPr/>
          </p:nvSpPr>
          <p:spPr>
            <a:xfrm>
              <a:off x="567805" y="806505"/>
              <a:ext cx="1175551" cy="4575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&lt;&lt;Entity&gt;&gt;</a:t>
              </a:r>
            </a:p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Budget</a:t>
              </a:r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4183D5AC-D03F-45CF-A02F-AF870CD32656}"/>
                </a:ext>
              </a:extLst>
            </p:cNvPr>
            <p:cNvSpPr/>
            <p:nvPr/>
          </p:nvSpPr>
          <p:spPr>
            <a:xfrm>
              <a:off x="567805" y="1264076"/>
              <a:ext cx="1175551" cy="1177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Tx/>
                <a:buChar char="-"/>
              </a:pPr>
              <a:r>
                <a:rPr lang="de-DE" sz="1200" dirty="0" err="1">
                  <a:solidFill>
                    <a:schemeClr val="tx1"/>
                  </a:solidFill>
                </a:rPr>
                <a:t>add_budget</a:t>
              </a:r>
              <a:r>
                <a:rPr lang="de-DE" sz="12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 err="1">
                  <a:solidFill>
                    <a:schemeClr val="tx1"/>
                  </a:solidFill>
                </a:rPr>
                <a:t>Delete_budget</a:t>
              </a:r>
              <a:endParaRPr lang="de-DE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de-DE" sz="1200" dirty="0" err="1">
                  <a:solidFill>
                    <a:schemeClr val="tx1"/>
                  </a:solidFill>
                </a:rPr>
                <a:t>Update_budget</a:t>
              </a:r>
              <a:r>
                <a:rPr lang="de-DE" sz="12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1D4466C3-A633-4624-995F-A4A36BE289D1}"/>
                </a:ext>
              </a:extLst>
            </p:cNvPr>
            <p:cNvSpPr/>
            <p:nvPr/>
          </p:nvSpPr>
          <p:spPr>
            <a:xfrm>
              <a:off x="567805" y="1264077"/>
              <a:ext cx="1175551" cy="1177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Tx/>
                <a:buChar char="-"/>
              </a:pPr>
              <a:r>
                <a:rPr lang="de-DE" sz="1200" dirty="0" err="1">
                  <a:solidFill>
                    <a:schemeClr val="tx1"/>
                  </a:solidFill>
                </a:rPr>
                <a:t>add_budget</a:t>
              </a:r>
              <a:r>
                <a:rPr lang="de-DE" sz="12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 err="1">
                  <a:solidFill>
                    <a:schemeClr val="tx1"/>
                  </a:solidFill>
                </a:rPr>
                <a:t>Delete_budget</a:t>
              </a:r>
              <a:endParaRPr lang="de-DE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de-DE" sz="1200" dirty="0" err="1">
                  <a:solidFill>
                    <a:schemeClr val="tx1"/>
                  </a:solidFill>
                </a:rPr>
                <a:t>Update_budget</a:t>
              </a:r>
              <a:r>
                <a:rPr lang="de-DE" sz="12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A46D47A2-F0F4-43C4-B354-BFD30C233E47}"/>
              </a:ext>
            </a:extLst>
          </p:cNvPr>
          <p:cNvCxnSpPr>
            <a:cxnSpLocks/>
            <a:stCxn id="93" idx="2"/>
            <a:endCxn id="96" idx="0"/>
          </p:cNvCxnSpPr>
          <p:nvPr/>
        </p:nvCxnSpPr>
        <p:spPr>
          <a:xfrm rot="5400000">
            <a:off x="3727383" y="1375982"/>
            <a:ext cx="612267" cy="684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4D66EC9F-004A-4B16-9117-33B81F0DFF9A}"/>
              </a:ext>
            </a:extLst>
          </p:cNvPr>
          <p:cNvGrpSpPr/>
          <p:nvPr/>
        </p:nvGrpSpPr>
        <p:grpSpPr>
          <a:xfrm>
            <a:off x="413001" y="4150682"/>
            <a:ext cx="1482938" cy="1901919"/>
            <a:chOff x="413001" y="4150682"/>
            <a:chExt cx="1482938" cy="1901919"/>
          </a:xfrm>
        </p:grpSpPr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9DDDEDAC-B8DA-47E2-9CF8-C5B4E5814BF0}"/>
                </a:ext>
              </a:extLst>
            </p:cNvPr>
            <p:cNvSpPr/>
            <p:nvPr/>
          </p:nvSpPr>
          <p:spPr>
            <a:xfrm>
              <a:off x="414293" y="4150682"/>
              <a:ext cx="1481646" cy="724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&lt;&lt;Value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r>
                <a:rPr lang="de-DE" sz="1200" dirty="0">
                  <a:solidFill>
                    <a:schemeClr val="tx1"/>
                  </a:solidFill>
                </a:rPr>
                <a:t>&gt;&gt;</a:t>
              </a:r>
            </a:p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Expense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6FFE6FA3-CC83-448F-8408-8D9C95335FC0}"/>
                </a:ext>
              </a:extLst>
            </p:cNvPr>
            <p:cNvSpPr/>
            <p:nvPr/>
          </p:nvSpPr>
          <p:spPr>
            <a:xfrm>
              <a:off x="413001" y="4874952"/>
              <a:ext cx="1482937" cy="1177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Tx/>
                <a:buChar char="-"/>
              </a:pPr>
              <a:r>
                <a:rPr lang="de-DE" sz="1200" dirty="0" err="1">
                  <a:solidFill>
                    <a:schemeClr val="tx1"/>
                  </a:solidFill>
                </a:rPr>
                <a:t>add_budget</a:t>
              </a:r>
              <a:r>
                <a:rPr lang="de-DE" sz="12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 err="1">
                  <a:solidFill>
                    <a:schemeClr val="tx1"/>
                  </a:solidFill>
                </a:rPr>
                <a:t>Delete_budget</a:t>
              </a:r>
              <a:r>
                <a:rPr lang="de-DE" sz="12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FD8F91EB-F967-43EA-BF00-6F43A60DCF0A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rot="5400000">
            <a:off x="3719750" y="4936812"/>
            <a:ext cx="452105" cy="813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Verbinder: gewinkelt 119">
            <a:extLst>
              <a:ext uri="{FF2B5EF4-FFF2-40B4-BE49-F238E27FC236}">
                <a16:creationId xmlns:a16="http://schemas.microsoft.com/office/drawing/2014/main" id="{20BFD4A8-0BA7-4DDE-BBDA-CB262F99070A}"/>
              </a:ext>
            </a:extLst>
          </p:cNvPr>
          <p:cNvCxnSpPr>
            <a:cxnSpLocks/>
            <a:stCxn id="93" idx="1"/>
            <a:endCxn id="105" idx="3"/>
          </p:cNvCxnSpPr>
          <p:nvPr/>
        </p:nvCxnSpPr>
        <p:spPr>
          <a:xfrm rot="10800000">
            <a:off x="2050743" y="1035292"/>
            <a:ext cx="1218831" cy="144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feld 125">
            <a:extLst>
              <a:ext uri="{FF2B5EF4-FFF2-40B4-BE49-F238E27FC236}">
                <a16:creationId xmlns:a16="http://schemas.microsoft.com/office/drawing/2014/main" id="{34F84157-933F-44F2-924B-34AF76CB8EA9}"/>
              </a:ext>
            </a:extLst>
          </p:cNvPr>
          <p:cNvSpPr txBox="1"/>
          <p:nvPr/>
        </p:nvSpPr>
        <p:spPr>
          <a:xfrm>
            <a:off x="2614844" y="876100"/>
            <a:ext cx="828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&lt;&lt;</a:t>
            </a:r>
            <a:r>
              <a:rPr lang="de-DE" sz="1000" dirty="0" err="1"/>
              <a:t>uses</a:t>
            </a:r>
            <a:r>
              <a:rPr lang="de-DE" sz="1000" dirty="0"/>
              <a:t>&gt;&gt;</a:t>
            </a:r>
            <a:endParaRPr lang="de-DE" sz="1050" dirty="0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56681EA5-C9BD-4230-8B78-CF75FEC98A8F}"/>
              </a:ext>
            </a:extLst>
          </p:cNvPr>
          <p:cNvSpPr txBox="1"/>
          <p:nvPr/>
        </p:nvSpPr>
        <p:spPr>
          <a:xfrm>
            <a:off x="3531696" y="5155954"/>
            <a:ext cx="828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&lt;&lt;</a:t>
            </a:r>
            <a:r>
              <a:rPr lang="de-DE" sz="1000" dirty="0" err="1"/>
              <a:t>uses</a:t>
            </a:r>
            <a:r>
              <a:rPr lang="de-DE" sz="1000" dirty="0"/>
              <a:t>&gt;&gt;</a:t>
            </a:r>
            <a:endParaRPr lang="de-DE" sz="1050" dirty="0"/>
          </a:p>
        </p:txBody>
      </p:sp>
      <p:cxnSp>
        <p:nvCxnSpPr>
          <p:cNvPr id="129" name="Verbinder: gewinkelt 128">
            <a:extLst>
              <a:ext uri="{FF2B5EF4-FFF2-40B4-BE49-F238E27FC236}">
                <a16:creationId xmlns:a16="http://schemas.microsoft.com/office/drawing/2014/main" id="{CBB1C3B2-4268-4A86-8F51-44CB65FDDA7D}"/>
              </a:ext>
            </a:extLst>
          </p:cNvPr>
          <p:cNvCxnSpPr>
            <a:cxnSpLocks/>
            <a:stCxn id="94" idx="1"/>
            <a:endCxn id="99" idx="3"/>
          </p:cNvCxnSpPr>
          <p:nvPr/>
        </p:nvCxnSpPr>
        <p:spPr>
          <a:xfrm rot="10800000">
            <a:off x="1895940" y="4512818"/>
            <a:ext cx="1339233" cy="2426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feld 134">
            <a:extLst>
              <a:ext uri="{FF2B5EF4-FFF2-40B4-BE49-F238E27FC236}">
                <a16:creationId xmlns:a16="http://schemas.microsoft.com/office/drawing/2014/main" id="{C721FAC0-B19F-4C06-9C30-FD6AD4F4A501}"/>
              </a:ext>
            </a:extLst>
          </p:cNvPr>
          <p:cNvSpPr txBox="1"/>
          <p:nvPr/>
        </p:nvSpPr>
        <p:spPr>
          <a:xfrm>
            <a:off x="2609389" y="877016"/>
            <a:ext cx="828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&lt;&lt;</a:t>
            </a:r>
            <a:r>
              <a:rPr lang="de-DE" sz="1000" dirty="0" err="1"/>
              <a:t>uses</a:t>
            </a:r>
            <a:r>
              <a:rPr lang="de-DE" sz="1000" dirty="0"/>
              <a:t>&gt;&gt;</a:t>
            </a:r>
            <a:endParaRPr lang="de-DE" sz="1050" dirty="0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C1535BFA-7CB2-46D9-ADCE-D61D643F5D5F}"/>
              </a:ext>
            </a:extLst>
          </p:cNvPr>
          <p:cNvSpPr txBox="1"/>
          <p:nvPr/>
        </p:nvSpPr>
        <p:spPr>
          <a:xfrm>
            <a:off x="4322319" y="1493856"/>
            <a:ext cx="828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&lt;&lt;</a:t>
            </a:r>
            <a:r>
              <a:rPr lang="de-DE" sz="1000" dirty="0" err="1"/>
              <a:t>uses</a:t>
            </a:r>
            <a:r>
              <a:rPr lang="de-DE" sz="1000" dirty="0"/>
              <a:t>&gt;&gt;</a:t>
            </a:r>
            <a:endParaRPr lang="de-DE" sz="1050" dirty="0"/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4B5A2349-9EFF-4494-B2C8-9B5713FCD2C2}"/>
              </a:ext>
            </a:extLst>
          </p:cNvPr>
          <p:cNvSpPr txBox="1"/>
          <p:nvPr/>
        </p:nvSpPr>
        <p:spPr>
          <a:xfrm>
            <a:off x="2627424" y="4533899"/>
            <a:ext cx="828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&lt;&lt;</a:t>
            </a:r>
            <a:r>
              <a:rPr lang="de-DE" sz="1000" dirty="0" err="1"/>
              <a:t>uses</a:t>
            </a:r>
            <a:r>
              <a:rPr lang="de-DE" sz="1000" dirty="0"/>
              <a:t>&gt;&gt;</a:t>
            </a:r>
            <a:endParaRPr lang="de-DE" sz="1050" dirty="0"/>
          </a:p>
        </p:txBody>
      </p: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B6D7DB26-48F3-45FB-9BDD-A61AB988F98C}"/>
              </a:ext>
            </a:extLst>
          </p:cNvPr>
          <p:cNvCxnSpPr>
            <a:cxnSpLocks/>
            <a:stCxn id="7" idx="3"/>
            <a:endCxn id="97" idx="1"/>
          </p:cNvCxnSpPr>
          <p:nvPr/>
        </p:nvCxnSpPr>
        <p:spPr>
          <a:xfrm flipV="1">
            <a:off x="8904303" y="2719921"/>
            <a:ext cx="813047" cy="103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feld 146">
            <a:extLst>
              <a:ext uri="{FF2B5EF4-FFF2-40B4-BE49-F238E27FC236}">
                <a16:creationId xmlns:a16="http://schemas.microsoft.com/office/drawing/2014/main" id="{4A283D1D-BF99-49E2-A3EC-95B797D219C9}"/>
              </a:ext>
            </a:extLst>
          </p:cNvPr>
          <p:cNvSpPr txBox="1"/>
          <p:nvPr/>
        </p:nvSpPr>
        <p:spPr>
          <a:xfrm>
            <a:off x="9037281" y="2559123"/>
            <a:ext cx="828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&lt;&lt;</a:t>
            </a:r>
            <a:r>
              <a:rPr lang="de-DE" sz="1000" dirty="0" err="1"/>
              <a:t>uses</a:t>
            </a:r>
            <a:r>
              <a:rPr lang="de-DE" sz="1000" dirty="0"/>
              <a:t>&gt;&gt;</a:t>
            </a:r>
            <a:endParaRPr lang="de-DE" sz="1050" dirty="0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831D75C5-4D58-48FE-9A8E-A27D59E5E109}"/>
              </a:ext>
            </a:extLst>
          </p:cNvPr>
          <p:cNvSpPr/>
          <p:nvPr/>
        </p:nvSpPr>
        <p:spPr>
          <a:xfrm>
            <a:off x="9717350" y="3008224"/>
            <a:ext cx="2163933" cy="1177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Tx/>
              <a:buChar char="-"/>
            </a:pPr>
            <a:r>
              <a:rPr lang="de-DE" sz="1200" dirty="0" err="1">
                <a:solidFill>
                  <a:schemeClr val="tx1"/>
                </a:solidFill>
              </a:rPr>
              <a:t>View_results</a:t>
            </a:r>
            <a:r>
              <a:rPr lang="de-DE" sz="1200" dirty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Tx/>
              <a:buChar char="-"/>
            </a:pPr>
            <a:r>
              <a:rPr lang="de-DE" sz="1200" dirty="0" err="1">
                <a:solidFill>
                  <a:schemeClr val="tx1"/>
                </a:solidFill>
              </a:rPr>
              <a:t>View_Barchart</a:t>
            </a:r>
            <a:r>
              <a:rPr lang="de-DE" sz="1200" dirty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Tx/>
              <a:buChar char="-"/>
            </a:pPr>
            <a:r>
              <a:rPr lang="de-DE" sz="1200" dirty="0" err="1">
                <a:solidFill>
                  <a:schemeClr val="tx1"/>
                </a:solidFill>
              </a:rPr>
              <a:t>View_expense_to_budget</a:t>
            </a:r>
            <a:r>
              <a:rPr lang="de-DE" sz="1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6192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Breitbild</PresentationFormat>
  <Paragraphs>38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Lehner</dc:creator>
  <cp:lastModifiedBy>Felix Lehner</cp:lastModifiedBy>
  <cp:revision>5</cp:revision>
  <dcterms:created xsi:type="dcterms:W3CDTF">2020-12-19T11:11:12Z</dcterms:created>
  <dcterms:modified xsi:type="dcterms:W3CDTF">2020-12-19T12:08:02Z</dcterms:modified>
</cp:coreProperties>
</file>