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64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0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A290D-8CDA-412E-B4A9-A3F6D1839F9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DA0111-2DCF-4BE5-BE0B-69EC3345E421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sz="3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Interface</a:t>
          </a:r>
          <a:endParaRPr lang="zh-CN" altLang="en-US" sz="3000" b="1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D5CB78-1307-43B7-BA1F-0662E9D8215E}" type="parTrans" cxnId="{6E594CC7-9ED0-414B-BCC9-A5E7E670A301}">
      <dgm:prSet/>
      <dgm:spPr/>
      <dgm:t>
        <a:bodyPr/>
        <a:lstStyle/>
        <a:p>
          <a:endParaRPr lang="zh-CN" altLang="en-US"/>
        </a:p>
      </dgm:t>
    </dgm:pt>
    <dgm:pt modelId="{25CEA192-2877-4097-95F9-3B3BF1FB4112}" type="sibTrans" cxnId="{6E594CC7-9ED0-414B-BCC9-A5E7E670A301}">
      <dgm:prSet/>
      <dgm:spPr/>
      <dgm:t>
        <a:bodyPr/>
        <a:lstStyle/>
        <a:p>
          <a:endParaRPr lang="zh-CN" altLang="en-US"/>
        </a:p>
      </dgm:t>
    </dgm:pt>
    <dgm:pt modelId="{45EDD724-EB61-483C-89D9-410DDE3D6FEB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3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section</a:t>
          </a:r>
          <a:endParaRPr lang="zh-CN" altLang="en-US" sz="30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12D94C-14C4-461F-9E76-73D24A26670B}" type="parTrans" cxnId="{578E8866-8068-403A-ACB6-E6B14B32647A}">
      <dgm:prSet/>
      <dgm:spPr/>
      <dgm:t>
        <a:bodyPr/>
        <a:lstStyle/>
        <a:p>
          <a:endParaRPr lang="zh-CN" altLang="en-US"/>
        </a:p>
      </dgm:t>
    </dgm:pt>
    <dgm:pt modelId="{4630FE91-DE75-4B47-9FC9-3E9D7376B20F}" type="sibTrans" cxnId="{578E8866-8068-403A-ACB6-E6B14B32647A}">
      <dgm:prSet/>
      <dgm:spPr/>
      <dgm:t>
        <a:bodyPr/>
        <a:lstStyle/>
        <a:p>
          <a:endParaRPr lang="zh-CN" altLang="en-US"/>
        </a:p>
      </dgm:t>
    </dgm:pt>
    <dgm:pt modelId="{3F0930B1-2A11-47B1-AAF8-E1EF3BB096D6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3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Diet section</a:t>
          </a:r>
          <a:endParaRPr lang="zh-CN" altLang="en-US" sz="30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CDFC81-1EE0-4CF4-B1D6-D9DD2BC1EAF4}" type="parTrans" cxnId="{77622B2A-0E4C-47A5-BF55-5E2023A05434}">
      <dgm:prSet/>
      <dgm:spPr/>
      <dgm:t>
        <a:bodyPr/>
        <a:lstStyle/>
        <a:p>
          <a:endParaRPr lang="zh-CN" altLang="en-US"/>
        </a:p>
      </dgm:t>
    </dgm:pt>
    <dgm:pt modelId="{3C60E3F5-5D4E-4A11-9E04-F19F111B6659}" type="sibTrans" cxnId="{77622B2A-0E4C-47A5-BF55-5E2023A05434}">
      <dgm:prSet/>
      <dgm:spPr/>
      <dgm:t>
        <a:bodyPr/>
        <a:lstStyle/>
        <a:p>
          <a:endParaRPr lang="zh-CN" altLang="en-US"/>
        </a:p>
      </dgm:t>
    </dgm:pt>
    <dgm:pt modelId="{3EF8F596-B1EA-4D18-9D8A-211B82C66757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3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Health section</a:t>
          </a:r>
          <a:endParaRPr lang="zh-CN" altLang="en-US" sz="30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62A3EB-6A89-4648-8786-F9693B918EA2}" type="parTrans" cxnId="{230387EC-AF3C-4F19-811E-BE6802266325}">
      <dgm:prSet/>
      <dgm:spPr/>
      <dgm:t>
        <a:bodyPr/>
        <a:lstStyle/>
        <a:p>
          <a:endParaRPr lang="zh-CN" altLang="en-US"/>
        </a:p>
      </dgm:t>
    </dgm:pt>
    <dgm:pt modelId="{5D971649-E103-4F99-A614-B7DDC76F53AA}" type="sibTrans" cxnId="{230387EC-AF3C-4F19-811E-BE6802266325}">
      <dgm:prSet/>
      <dgm:spPr/>
      <dgm:t>
        <a:bodyPr/>
        <a:lstStyle/>
        <a:p>
          <a:endParaRPr lang="zh-CN" altLang="en-US"/>
        </a:p>
      </dgm:t>
    </dgm:pt>
    <dgm:pt modelId="{7FDFC31C-F15B-4670-8F17-5C916632BE1B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3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</a:t>
          </a:r>
          <a:endParaRPr lang="zh-CN" altLang="en-US" sz="30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4C7D0C-D586-4DB7-A81E-BEB20AE898CD}" type="parTrans" cxnId="{7195D3DC-B5D4-40FF-98C4-67D783D689B9}">
      <dgm:prSet/>
      <dgm:spPr/>
      <dgm:t>
        <a:bodyPr/>
        <a:lstStyle/>
        <a:p>
          <a:endParaRPr lang="zh-CN" altLang="en-US"/>
        </a:p>
      </dgm:t>
    </dgm:pt>
    <dgm:pt modelId="{29CBF46C-53CE-42D7-9D21-E1405FAB7CF8}" type="sibTrans" cxnId="{7195D3DC-B5D4-40FF-98C4-67D783D689B9}">
      <dgm:prSet/>
      <dgm:spPr/>
      <dgm:t>
        <a:bodyPr/>
        <a:lstStyle/>
        <a:p>
          <a:endParaRPr lang="zh-CN" altLang="en-US"/>
        </a:p>
      </dgm:t>
    </dgm:pt>
    <dgm:pt modelId="{E01833D6-ACD9-4488-B504-00F9AD21826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Change background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AA2E41-8DE4-43AE-80BE-A8C3575734C2}" type="parTrans" cxnId="{27675E27-F83D-45A7-967E-009C937C7FCB}">
      <dgm:prSet/>
      <dgm:spPr/>
      <dgm:t>
        <a:bodyPr/>
        <a:lstStyle/>
        <a:p>
          <a:endParaRPr lang="zh-CN" altLang="en-US"/>
        </a:p>
      </dgm:t>
    </dgm:pt>
    <dgm:pt modelId="{9FA14B15-523D-46F4-BC60-DA9098402755}" type="sibTrans" cxnId="{27675E27-F83D-45A7-967E-009C937C7FCB}">
      <dgm:prSet/>
      <dgm:spPr/>
      <dgm:t>
        <a:bodyPr/>
        <a:lstStyle/>
        <a:p>
          <a:endParaRPr lang="zh-CN" altLang="en-US"/>
        </a:p>
      </dgm:t>
    </dgm:pt>
    <dgm:pt modelId="{AF190F2F-839C-46C7-8F54-63CEE13C14FC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Change password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3EAA5-3C9A-4828-8A62-86B6CB193124}" type="parTrans" cxnId="{E3C2D5CA-F5C7-4F1F-AC49-D78A99225002}">
      <dgm:prSet/>
      <dgm:spPr/>
      <dgm:t>
        <a:bodyPr/>
        <a:lstStyle/>
        <a:p>
          <a:endParaRPr lang="zh-CN" altLang="en-US"/>
        </a:p>
      </dgm:t>
    </dgm:pt>
    <dgm:pt modelId="{955415E8-77C5-4553-BD21-2FBFD47E30E9}" type="sibTrans" cxnId="{E3C2D5CA-F5C7-4F1F-AC49-D78A99225002}">
      <dgm:prSet/>
      <dgm:spPr/>
      <dgm:t>
        <a:bodyPr/>
        <a:lstStyle/>
        <a:p>
          <a:endParaRPr lang="zh-CN" altLang="en-US"/>
        </a:p>
      </dgm:t>
    </dgm:pt>
    <dgm:pt modelId="{11D12EA3-3862-4F2E-B73C-AAA10E45AC91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Switch account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234A9D-9770-46DB-A793-1B2BA5D62B3E}" type="parTrans" cxnId="{54982A0A-66AB-48F4-81AE-F23C6559D819}">
      <dgm:prSet/>
      <dgm:spPr/>
      <dgm:t>
        <a:bodyPr/>
        <a:lstStyle/>
        <a:p>
          <a:endParaRPr lang="zh-CN" altLang="en-US"/>
        </a:p>
      </dgm:t>
    </dgm:pt>
    <dgm:pt modelId="{40C003B2-6C44-4B8D-B64D-BF389E4A7C40}" type="sibTrans" cxnId="{54982A0A-66AB-48F4-81AE-F23C6559D819}">
      <dgm:prSet/>
      <dgm:spPr/>
      <dgm:t>
        <a:bodyPr/>
        <a:lstStyle/>
        <a:p>
          <a:endParaRPr lang="zh-CN" altLang="en-US"/>
        </a:p>
      </dgm:t>
    </dgm:pt>
    <dgm:pt modelId="{165D078C-FC3A-40D7-A9BC-FE2DC565E5E8}" type="pres">
      <dgm:prSet presAssocID="{2EEA290D-8CDA-412E-B4A9-A3F6D1839F9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A56CB9-5888-429D-8C29-680604BB67D8}" type="pres">
      <dgm:prSet presAssocID="{1BDA0111-2DCF-4BE5-BE0B-69EC3345E421}" presName="root1" presStyleCnt="0"/>
      <dgm:spPr/>
    </dgm:pt>
    <dgm:pt modelId="{BFEB0961-785F-46BB-BBB5-1DB3EF4EE4EA}" type="pres">
      <dgm:prSet presAssocID="{1BDA0111-2DCF-4BE5-BE0B-69EC3345E421}" presName="LevelOneTextNode" presStyleLbl="node0" presStyleIdx="0" presStyleCnt="1">
        <dgm:presLayoutVars>
          <dgm:chPref val="3"/>
        </dgm:presLayoutVars>
      </dgm:prSet>
      <dgm:spPr/>
    </dgm:pt>
    <dgm:pt modelId="{E695AE5D-2547-43F6-88B9-43576706ABA9}" type="pres">
      <dgm:prSet presAssocID="{1BDA0111-2DCF-4BE5-BE0B-69EC3345E421}" presName="level2hierChild" presStyleCnt="0"/>
      <dgm:spPr/>
    </dgm:pt>
    <dgm:pt modelId="{FBC62CDB-F8BE-4A1B-B000-C459727E7B89}" type="pres">
      <dgm:prSet presAssocID="{7C12D94C-14C4-461F-9E76-73D24A26670B}" presName="conn2-1" presStyleLbl="parChTrans1D2" presStyleIdx="0" presStyleCnt="4"/>
      <dgm:spPr/>
    </dgm:pt>
    <dgm:pt modelId="{B6B1C914-8AB1-4B33-9FE1-ED2535EE856B}" type="pres">
      <dgm:prSet presAssocID="{7C12D94C-14C4-461F-9E76-73D24A26670B}" presName="connTx" presStyleLbl="parChTrans1D2" presStyleIdx="0" presStyleCnt="4"/>
      <dgm:spPr/>
    </dgm:pt>
    <dgm:pt modelId="{E7C61016-A5D3-4B56-82B0-AC8B7BD85E64}" type="pres">
      <dgm:prSet presAssocID="{45EDD724-EB61-483C-89D9-410DDE3D6FEB}" presName="root2" presStyleCnt="0"/>
      <dgm:spPr/>
    </dgm:pt>
    <dgm:pt modelId="{519276C9-0728-4A33-9805-A526A5178A47}" type="pres">
      <dgm:prSet presAssocID="{45EDD724-EB61-483C-89D9-410DDE3D6FEB}" presName="LevelTwoTextNode" presStyleLbl="node2" presStyleIdx="0" presStyleCnt="4">
        <dgm:presLayoutVars>
          <dgm:chPref val="3"/>
        </dgm:presLayoutVars>
      </dgm:prSet>
      <dgm:spPr/>
    </dgm:pt>
    <dgm:pt modelId="{8CD87404-75E4-4CA3-8746-911B676BC09B}" type="pres">
      <dgm:prSet presAssocID="{45EDD724-EB61-483C-89D9-410DDE3D6FEB}" presName="level3hierChild" presStyleCnt="0"/>
      <dgm:spPr/>
    </dgm:pt>
    <dgm:pt modelId="{44148757-3E9E-40D4-BBD8-CD70A45B58F7}" type="pres">
      <dgm:prSet presAssocID="{09CDFC81-1EE0-4CF4-B1D6-D9DD2BC1EAF4}" presName="conn2-1" presStyleLbl="parChTrans1D2" presStyleIdx="1" presStyleCnt="4"/>
      <dgm:spPr/>
    </dgm:pt>
    <dgm:pt modelId="{B31835E5-B5FD-4343-8C6D-D6241821AE90}" type="pres">
      <dgm:prSet presAssocID="{09CDFC81-1EE0-4CF4-B1D6-D9DD2BC1EAF4}" presName="connTx" presStyleLbl="parChTrans1D2" presStyleIdx="1" presStyleCnt="4"/>
      <dgm:spPr/>
    </dgm:pt>
    <dgm:pt modelId="{E2F43A17-8306-4D74-8254-581E57872FD6}" type="pres">
      <dgm:prSet presAssocID="{3F0930B1-2A11-47B1-AAF8-E1EF3BB096D6}" presName="root2" presStyleCnt="0"/>
      <dgm:spPr/>
    </dgm:pt>
    <dgm:pt modelId="{0E48E98E-089E-4C90-9E48-61C8E613B11E}" type="pres">
      <dgm:prSet presAssocID="{3F0930B1-2A11-47B1-AAF8-E1EF3BB096D6}" presName="LevelTwoTextNode" presStyleLbl="node2" presStyleIdx="1" presStyleCnt="4">
        <dgm:presLayoutVars>
          <dgm:chPref val="3"/>
        </dgm:presLayoutVars>
      </dgm:prSet>
      <dgm:spPr/>
    </dgm:pt>
    <dgm:pt modelId="{671C8487-03A1-4849-93AD-E52A54D27731}" type="pres">
      <dgm:prSet presAssocID="{3F0930B1-2A11-47B1-AAF8-E1EF3BB096D6}" presName="level3hierChild" presStyleCnt="0"/>
      <dgm:spPr/>
    </dgm:pt>
    <dgm:pt modelId="{3EA6A139-863E-4663-9D6E-5926E8E4608A}" type="pres">
      <dgm:prSet presAssocID="{6962A3EB-6A89-4648-8786-F9693B918EA2}" presName="conn2-1" presStyleLbl="parChTrans1D2" presStyleIdx="2" presStyleCnt="4"/>
      <dgm:spPr/>
    </dgm:pt>
    <dgm:pt modelId="{67AAD581-6B44-4AAF-8003-11055511D26A}" type="pres">
      <dgm:prSet presAssocID="{6962A3EB-6A89-4648-8786-F9693B918EA2}" presName="connTx" presStyleLbl="parChTrans1D2" presStyleIdx="2" presStyleCnt="4"/>
      <dgm:spPr/>
    </dgm:pt>
    <dgm:pt modelId="{BF7BFFEC-B863-4EA1-AB61-66DCC3EE24DF}" type="pres">
      <dgm:prSet presAssocID="{3EF8F596-B1EA-4D18-9D8A-211B82C66757}" presName="root2" presStyleCnt="0"/>
      <dgm:spPr/>
    </dgm:pt>
    <dgm:pt modelId="{ECDF8680-9D21-4873-A3EA-E9480F9260F1}" type="pres">
      <dgm:prSet presAssocID="{3EF8F596-B1EA-4D18-9D8A-211B82C66757}" presName="LevelTwoTextNode" presStyleLbl="node2" presStyleIdx="2" presStyleCnt="4">
        <dgm:presLayoutVars>
          <dgm:chPref val="3"/>
        </dgm:presLayoutVars>
      </dgm:prSet>
      <dgm:spPr/>
    </dgm:pt>
    <dgm:pt modelId="{3363EDD1-9113-4F56-8586-5B079E33815E}" type="pres">
      <dgm:prSet presAssocID="{3EF8F596-B1EA-4D18-9D8A-211B82C66757}" presName="level3hierChild" presStyleCnt="0"/>
      <dgm:spPr/>
    </dgm:pt>
    <dgm:pt modelId="{E152088E-E300-4152-8644-8AE55F18137C}" type="pres">
      <dgm:prSet presAssocID="{114C7D0C-D586-4DB7-A81E-BEB20AE898CD}" presName="conn2-1" presStyleLbl="parChTrans1D2" presStyleIdx="3" presStyleCnt="4"/>
      <dgm:spPr/>
    </dgm:pt>
    <dgm:pt modelId="{21AA5606-D3F7-468B-BBAD-F683E7FABDEB}" type="pres">
      <dgm:prSet presAssocID="{114C7D0C-D586-4DB7-A81E-BEB20AE898CD}" presName="connTx" presStyleLbl="parChTrans1D2" presStyleIdx="3" presStyleCnt="4"/>
      <dgm:spPr/>
    </dgm:pt>
    <dgm:pt modelId="{C55515A5-5C77-40D7-959A-BA0AD4507A40}" type="pres">
      <dgm:prSet presAssocID="{7FDFC31C-F15B-4670-8F17-5C916632BE1B}" presName="root2" presStyleCnt="0"/>
      <dgm:spPr/>
    </dgm:pt>
    <dgm:pt modelId="{D113B90A-F1C9-4E9A-AAC9-4AD68870CF9C}" type="pres">
      <dgm:prSet presAssocID="{7FDFC31C-F15B-4670-8F17-5C916632BE1B}" presName="LevelTwoTextNode" presStyleLbl="node2" presStyleIdx="3" presStyleCnt="4">
        <dgm:presLayoutVars>
          <dgm:chPref val="3"/>
        </dgm:presLayoutVars>
      </dgm:prSet>
      <dgm:spPr/>
    </dgm:pt>
    <dgm:pt modelId="{3B8DBF57-26E7-4F57-B4E2-6194F73DA17E}" type="pres">
      <dgm:prSet presAssocID="{7FDFC31C-F15B-4670-8F17-5C916632BE1B}" presName="level3hierChild" presStyleCnt="0"/>
      <dgm:spPr/>
    </dgm:pt>
    <dgm:pt modelId="{E83EC7D6-07B5-4721-A4D1-3E64E728096F}" type="pres">
      <dgm:prSet presAssocID="{F6AA2E41-8DE4-43AE-80BE-A8C3575734C2}" presName="conn2-1" presStyleLbl="parChTrans1D3" presStyleIdx="0" presStyleCnt="3"/>
      <dgm:spPr/>
    </dgm:pt>
    <dgm:pt modelId="{A1F152AC-2433-4A4E-88F1-6640F24E50AB}" type="pres">
      <dgm:prSet presAssocID="{F6AA2E41-8DE4-43AE-80BE-A8C3575734C2}" presName="connTx" presStyleLbl="parChTrans1D3" presStyleIdx="0" presStyleCnt="3"/>
      <dgm:spPr/>
    </dgm:pt>
    <dgm:pt modelId="{9679EC74-1E75-459C-BA68-1AED53B7BD32}" type="pres">
      <dgm:prSet presAssocID="{E01833D6-ACD9-4488-B504-00F9AD218265}" presName="root2" presStyleCnt="0"/>
      <dgm:spPr/>
    </dgm:pt>
    <dgm:pt modelId="{25CC9DF0-CECD-4A20-97F2-A2F8B0A5CC27}" type="pres">
      <dgm:prSet presAssocID="{E01833D6-ACD9-4488-B504-00F9AD218265}" presName="LevelTwoTextNode" presStyleLbl="node3" presStyleIdx="0" presStyleCnt="3">
        <dgm:presLayoutVars>
          <dgm:chPref val="3"/>
        </dgm:presLayoutVars>
      </dgm:prSet>
      <dgm:spPr/>
    </dgm:pt>
    <dgm:pt modelId="{A614E38E-06B0-4155-90A7-E0CD177465F3}" type="pres">
      <dgm:prSet presAssocID="{E01833D6-ACD9-4488-B504-00F9AD218265}" presName="level3hierChild" presStyleCnt="0"/>
      <dgm:spPr/>
    </dgm:pt>
    <dgm:pt modelId="{F430ED35-24D8-4AC5-B6BD-0232AC91E344}" type="pres">
      <dgm:prSet presAssocID="{3473EAA5-3C9A-4828-8A62-86B6CB193124}" presName="conn2-1" presStyleLbl="parChTrans1D3" presStyleIdx="1" presStyleCnt="3"/>
      <dgm:spPr/>
    </dgm:pt>
    <dgm:pt modelId="{12915A61-E736-4998-B96F-A0E2895C1A00}" type="pres">
      <dgm:prSet presAssocID="{3473EAA5-3C9A-4828-8A62-86B6CB193124}" presName="connTx" presStyleLbl="parChTrans1D3" presStyleIdx="1" presStyleCnt="3"/>
      <dgm:spPr/>
    </dgm:pt>
    <dgm:pt modelId="{F87658AB-D454-457F-9F23-80CB8CA0BE6B}" type="pres">
      <dgm:prSet presAssocID="{AF190F2F-839C-46C7-8F54-63CEE13C14FC}" presName="root2" presStyleCnt="0"/>
      <dgm:spPr/>
    </dgm:pt>
    <dgm:pt modelId="{18E7FBE5-BEAB-461B-9826-0E8753753B64}" type="pres">
      <dgm:prSet presAssocID="{AF190F2F-839C-46C7-8F54-63CEE13C14FC}" presName="LevelTwoTextNode" presStyleLbl="node3" presStyleIdx="1" presStyleCnt="3">
        <dgm:presLayoutVars>
          <dgm:chPref val="3"/>
        </dgm:presLayoutVars>
      </dgm:prSet>
      <dgm:spPr/>
    </dgm:pt>
    <dgm:pt modelId="{93B898CB-CD07-4FCC-B55E-9094317F3F6E}" type="pres">
      <dgm:prSet presAssocID="{AF190F2F-839C-46C7-8F54-63CEE13C14FC}" presName="level3hierChild" presStyleCnt="0"/>
      <dgm:spPr/>
    </dgm:pt>
    <dgm:pt modelId="{EFA17BBB-0911-4C8D-8CED-D345DB5B46B2}" type="pres">
      <dgm:prSet presAssocID="{DE234A9D-9770-46DB-A793-1B2BA5D62B3E}" presName="conn2-1" presStyleLbl="parChTrans1D3" presStyleIdx="2" presStyleCnt="3"/>
      <dgm:spPr/>
    </dgm:pt>
    <dgm:pt modelId="{8455FF00-A88A-43AB-8180-E10188D87D65}" type="pres">
      <dgm:prSet presAssocID="{DE234A9D-9770-46DB-A793-1B2BA5D62B3E}" presName="connTx" presStyleLbl="parChTrans1D3" presStyleIdx="2" presStyleCnt="3"/>
      <dgm:spPr/>
    </dgm:pt>
    <dgm:pt modelId="{9FC6BD45-5EDE-477B-A772-FFF3E77F9950}" type="pres">
      <dgm:prSet presAssocID="{11D12EA3-3862-4F2E-B73C-AAA10E45AC91}" presName="root2" presStyleCnt="0"/>
      <dgm:spPr/>
    </dgm:pt>
    <dgm:pt modelId="{67CCCF3C-9355-4256-A031-892A9ECD5B34}" type="pres">
      <dgm:prSet presAssocID="{11D12EA3-3862-4F2E-B73C-AAA10E45AC91}" presName="LevelTwoTextNode" presStyleLbl="node3" presStyleIdx="2" presStyleCnt="3">
        <dgm:presLayoutVars>
          <dgm:chPref val="3"/>
        </dgm:presLayoutVars>
      </dgm:prSet>
      <dgm:spPr/>
    </dgm:pt>
    <dgm:pt modelId="{4546846D-D2F4-4E62-8C6D-EE148C9ABB10}" type="pres">
      <dgm:prSet presAssocID="{11D12EA3-3862-4F2E-B73C-AAA10E45AC91}" presName="level3hierChild" presStyleCnt="0"/>
      <dgm:spPr/>
    </dgm:pt>
  </dgm:ptLst>
  <dgm:cxnLst>
    <dgm:cxn modelId="{54982A0A-66AB-48F4-81AE-F23C6559D819}" srcId="{7FDFC31C-F15B-4670-8F17-5C916632BE1B}" destId="{11D12EA3-3862-4F2E-B73C-AAA10E45AC91}" srcOrd="2" destOrd="0" parTransId="{DE234A9D-9770-46DB-A793-1B2BA5D62B3E}" sibTransId="{40C003B2-6C44-4B8D-B64D-BF389E4A7C40}"/>
    <dgm:cxn modelId="{FC38211B-0EF4-4C41-BE1C-5620350EDFC8}" type="presOf" srcId="{1BDA0111-2DCF-4BE5-BE0B-69EC3345E421}" destId="{BFEB0961-785F-46BB-BBB5-1DB3EF4EE4EA}" srcOrd="0" destOrd="0" presId="urn:microsoft.com/office/officeart/2005/8/layout/hierarchy2"/>
    <dgm:cxn modelId="{27675E27-F83D-45A7-967E-009C937C7FCB}" srcId="{7FDFC31C-F15B-4670-8F17-5C916632BE1B}" destId="{E01833D6-ACD9-4488-B504-00F9AD218265}" srcOrd="0" destOrd="0" parTransId="{F6AA2E41-8DE4-43AE-80BE-A8C3575734C2}" sibTransId="{9FA14B15-523D-46F4-BC60-DA9098402755}"/>
    <dgm:cxn modelId="{83151728-E33F-4FEE-8111-1188CAE52005}" type="presOf" srcId="{7FDFC31C-F15B-4670-8F17-5C916632BE1B}" destId="{D113B90A-F1C9-4E9A-AAC9-4AD68870CF9C}" srcOrd="0" destOrd="0" presId="urn:microsoft.com/office/officeart/2005/8/layout/hierarchy2"/>
    <dgm:cxn modelId="{77622B2A-0E4C-47A5-BF55-5E2023A05434}" srcId="{1BDA0111-2DCF-4BE5-BE0B-69EC3345E421}" destId="{3F0930B1-2A11-47B1-AAF8-E1EF3BB096D6}" srcOrd="1" destOrd="0" parTransId="{09CDFC81-1EE0-4CF4-B1D6-D9DD2BC1EAF4}" sibTransId="{3C60E3F5-5D4E-4A11-9E04-F19F111B6659}"/>
    <dgm:cxn modelId="{C2688F5D-8519-4B13-9ED3-42CCDD69E09A}" type="presOf" srcId="{7C12D94C-14C4-461F-9E76-73D24A26670B}" destId="{B6B1C914-8AB1-4B33-9FE1-ED2535EE856B}" srcOrd="1" destOrd="0" presId="urn:microsoft.com/office/officeart/2005/8/layout/hierarchy2"/>
    <dgm:cxn modelId="{3F699641-37E7-4AEA-9FE5-FE7CF6DAC419}" type="presOf" srcId="{F6AA2E41-8DE4-43AE-80BE-A8C3575734C2}" destId="{A1F152AC-2433-4A4E-88F1-6640F24E50AB}" srcOrd="1" destOrd="0" presId="urn:microsoft.com/office/officeart/2005/8/layout/hierarchy2"/>
    <dgm:cxn modelId="{D1757766-3197-474B-B18E-3FB4A2F4A1A2}" type="presOf" srcId="{3F0930B1-2A11-47B1-AAF8-E1EF3BB096D6}" destId="{0E48E98E-089E-4C90-9E48-61C8E613B11E}" srcOrd="0" destOrd="0" presId="urn:microsoft.com/office/officeart/2005/8/layout/hierarchy2"/>
    <dgm:cxn modelId="{578E8866-8068-403A-ACB6-E6B14B32647A}" srcId="{1BDA0111-2DCF-4BE5-BE0B-69EC3345E421}" destId="{45EDD724-EB61-483C-89D9-410DDE3D6FEB}" srcOrd="0" destOrd="0" parTransId="{7C12D94C-14C4-461F-9E76-73D24A26670B}" sibTransId="{4630FE91-DE75-4B47-9FC9-3E9D7376B20F}"/>
    <dgm:cxn modelId="{5734DB67-B2F0-4F4B-9FA5-D7C7091D0AF2}" type="presOf" srcId="{09CDFC81-1EE0-4CF4-B1D6-D9DD2BC1EAF4}" destId="{B31835E5-B5FD-4343-8C6D-D6241821AE90}" srcOrd="1" destOrd="0" presId="urn:microsoft.com/office/officeart/2005/8/layout/hierarchy2"/>
    <dgm:cxn modelId="{2650CC4E-FA64-40A2-809C-0538949B0518}" type="presOf" srcId="{3EF8F596-B1EA-4D18-9D8A-211B82C66757}" destId="{ECDF8680-9D21-4873-A3EA-E9480F9260F1}" srcOrd="0" destOrd="0" presId="urn:microsoft.com/office/officeart/2005/8/layout/hierarchy2"/>
    <dgm:cxn modelId="{DF14A589-ED51-4F46-A7AB-656CBBA1644C}" type="presOf" srcId="{AF190F2F-839C-46C7-8F54-63CEE13C14FC}" destId="{18E7FBE5-BEAB-461B-9826-0E8753753B64}" srcOrd="0" destOrd="0" presId="urn:microsoft.com/office/officeart/2005/8/layout/hierarchy2"/>
    <dgm:cxn modelId="{70D288A2-90CC-4CBF-BACA-ECAE71C622FA}" type="presOf" srcId="{114C7D0C-D586-4DB7-A81E-BEB20AE898CD}" destId="{21AA5606-D3F7-468B-BBAD-F683E7FABDEB}" srcOrd="1" destOrd="0" presId="urn:microsoft.com/office/officeart/2005/8/layout/hierarchy2"/>
    <dgm:cxn modelId="{855755A4-68B8-4D09-8D5A-AD9FD879C416}" type="presOf" srcId="{6962A3EB-6A89-4648-8786-F9693B918EA2}" destId="{67AAD581-6B44-4AAF-8003-11055511D26A}" srcOrd="1" destOrd="0" presId="urn:microsoft.com/office/officeart/2005/8/layout/hierarchy2"/>
    <dgm:cxn modelId="{06E22EA5-1EA4-490F-87CF-8F825C29FC7E}" type="presOf" srcId="{F6AA2E41-8DE4-43AE-80BE-A8C3575734C2}" destId="{E83EC7D6-07B5-4721-A4D1-3E64E728096F}" srcOrd="0" destOrd="0" presId="urn:microsoft.com/office/officeart/2005/8/layout/hierarchy2"/>
    <dgm:cxn modelId="{8A7418B6-12D3-4EA6-8B4E-04553027D532}" type="presOf" srcId="{11D12EA3-3862-4F2E-B73C-AAA10E45AC91}" destId="{67CCCF3C-9355-4256-A031-892A9ECD5B34}" srcOrd="0" destOrd="0" presId="urn:microsoft.com/office/officeart/2005/8/layout/hierarchy2"/>
    <dgm:cxn modelId="{C9BD86BD-5189-4446-B9BB-4341C7EE2FAB}" type="presOf" srcId="{6962A3EB-6A89-4648-8786-F9693B918EA2}" destId="{3EA6A139-863E-4663-9D6E-5926E8E4608A}" srcOrd="0" destOrd="0" presId="urn:microsoft.com/office/officeart/2005/8/layout/hierarchy2"/>
    <dgm:cxn modelId="{6E594CC7-9ED0-414B-BCC9-A5E7E670A301}" srcId="{2EEA290D-8CDA-412E-B4A9-A3F6D1839F98}" destId="{1BDA0111-2DCF-4BE5-BE0B-69EC3345E421}" srcOrd="0" destOrd="0" parTransId="{BDD5CB78-1307-43B7-BA1F-0662E9D8215E}" sibTransId="{25CEA192-2877-4097-95F9-3B3BF1FB4112}"/>
    <dgm:cxn modelId="{56F7F0C7-972B-46AE-8C5C-BE4E4FC5CD3F}" type="presOf" srcId="{DE234A9D-9770-46DB-A793-1B2BA5D62B3E}" destId="{8455FF00-A88A-43AB-8180-E10188D87D65}" srcOrd="1" destOrd="0" presId="urn:microsoft.com/office/officeart/2005/8/layout/hierarchy2"/>
    <dgm:cxn modelId="{E3C2D5CA-F5C7-4F1F-AC49-D78A99225002}" srcId="{7FDFC31C-F15B-4670-8F17-5C916632BE1B}" destId="{AF190F2F-839C-46C7-8F54-63CEE13C14FC}" srcOrd="1" destOrd="0" parTransId="{3473EAA5-3C9A-4828-8A62-86B6CB193124}" sibTransId="{955415E8-77C5-4553-BD21-2FBFD47E30E9}"/>
    <dgm:cxn modelId="{C3DE66D3-8F5E-4CB0-905B-A53541F1686A}" type="presOf" srcId="{114C7D0C-D586-4DB7-A81E-BEB20AE898CD}" destId="{E152088E-E300-4152-8644-8AE55F18137C}" srcOrd="0" destOrd="0" presId="urn:microsoft.com/office/officeart/2005/8/layout/hierarchy2"/>
    <dgm:cxn modelId="{2024D1D5-B904-4C55-830D-92D6F0348768}" type="presOf" srcId="{2EEA290D-8CDA-412E-B4A9-A3F6D1839F98}" destId="{165D078C-FC3A-40D7-A9BC-FE2DC565E5E8}" srcOrd="0" destOrd="0" presId="urn:microsoft.com/office/officeart/2005/8/layout/hierarchy2"/>
    <dgm:cxn modelId="{691C96D6-CA02-4CA3-B91E-C1A401EA2AE0}" type="presOf" srcId="{45EDD724-EB61-483C-89D9-410DDE3D6FEB}" destId="{519276C9-0728-4A33-9805-A526A5178A47}" srcOrd="0" destOrd="0" presId="urn:microsoft.com/office/officeart/2005/8/layout/hierarchy2"/>
    <dgm:cxn modelId="{7641B2D6-911A-46A7-9398-0845C7128F9C}" type="presOf" srcId="{7C12D94C-14C4-461F-9E76-73D24A26670B}" destId="{FBC62CDB-F8BE-4A1B-B000-C459727E7B89}" srcOrd="0" destOrd="0" presId="urn:microsoft.com/office/officeart/2005/8/layout/hierarchy2"/>
    <dgm:cxn modelId="{7195D3DC-B5D4-40FF-98C4-67D783D689B9}" srcId="{1BDA0111-2DCF-4BE5-BE0B-69EC3345E421}" destId="{7FDFC31C-F15B-4670-8F17-5C916632BE1B}" srcOrd="3" destOrd="0" parTransId="{114C7D0C-D586-4DB7-A81E-BEB20AE898CD}" sibTransId="{29CBF46C-53CE-42D7-9D21-E1405FAB7CF8}"/>
    <dgm:cxn modelId="{2855EFE0-5B7D-46FA-A009-51CC983CAA9E}" type="presOf" srcId="{DE234A9D-9770-46DB-A793-1B2BA5D62B3E}" destId="{EFA17BBB-0911-4C8D-8CED-D345DB5B46B2}" srcOrd="0" destOrd="0" presId="urn:microsoft.com/office/officeart/2005/8/layout/hierarchy2"/>
    <dgm:cxn modelId="{A1CC68E1-E482-42E4-9491-7F0F7614203B}" type="presOf" srcId="{3473EAA5-3C9A-4828-8A62-86B6CB193124}" destId="{F430ED35-24D8-4AC5-B6BD-0232AC91E344}" srcOrd="0" destOrd="0" presId="urn:microsoft.com/office/officeart/2005/8/layout/hierarchy2"/>
    <dgm:cxn modelId="{13B8C4E7-FC08-4BCB-BCB9-A55F955159F0}" type="presOf" srcId="{3473EAA5-3C9A-4828-8A62-86B6CB193124}" destId="{12915A61-E736-4998-B96F-A0E2895C1A00}" srcOrd="1" destOrd="0" presId="urn:microsoft.com/office/officeart/2005/8/layout/hierarchy2"/>
    <dgm:cxn modelId="{2C7A6CEC-FC99-44B8-AA12-43D8A09A0723}" type="presOf" srcId="{09CDFC81-1EE0-4CF4-B1D6-D9DD2BC1EAF4}" destId="{44148757-3E9E-40D4-BBD8-CD70A45B58F7}" srcOrd="0" destOrd="0" presId="urn:microsoft.com/office/officeart/2005/8/layout/hierarchy2"/>
    <dgm:cxn modelId="{230387EC-AF3C-4F19-811E-BE6802266325}" srcId="{1BDA0111-2DCF-4BE5-BE0B-69EC3345E421}" destId="{3EF8F596-B1EA-4D18-9D8A-211B82C66757}" srcOrd="2" destOrd="0" parTransId="{6962A3EB-6A89-4648-8786-F9693B918EA2}" sibTransId="{5D971649-E103-4F99-A614-B7DDC76F53AA}"/>
    <dgm:cxn modelId="{8BDBE8F4-72DE-47E4-A63D-908ED75FDC7C}" type="presOf" srcId="{E01833D6-ACD9-4488-B504-00F9AD218265}" destId="{25CC9DF0-CECD-4A20-97F2-A2F8B0A5CC27}" srcOrd="0" destOrd="0" presId="urn:microsoft.com/office/officeart/2005/8/layout/hierarchy2"/>
    <dgm:cxn modelId="{7B7E0F9E-8A28-419F-8361-DDD2FD85BB66}" type="presParOf" srcId="{165D078C-FC3A-40D7-A9BC-FE2DC565E5E8}" destId="{A1A56CB9-5888-429D-8C29-680604BB67D8}" srcOrd="0" destOrd="0" presId="urn:microsoft.com/office/officeart/2005/8/layout/hierarchy2"/>
    <dgm:cxn modelId="{17D5129E-F230-49C5-B59D-168E4F840091}" type="presParOf" srcId="{A1A56CB9-5888-429D-8C29-680604BB67D8}" destId="{BFEB0961-785F-46BB-BBB5-1DB3EF4EE4EA}" srcOrd="0" destOrd="0" presId="urn:microsoft.com/office/officeart/2005/8/layout/hierarchy2"/>
    <dgm:cxn modelId="{2A330316-99C7-43D0-B9A0-23CB8B019DF8}" type="presParOf" srcId="{A1A56CB9-5888-429D-8C29-680604BB67D8}" destId="{E695AE5D-2547-43F6-88B9-43576706ABA9}" srcOrd="1" destOrd="0" presId="urn:microsoft.com/office/officeart/2005/8/layout/hierarchy2"/>
    <dgm:cxn modelId="{0FBDF46E-5206-48C1-9022-CDB730F61732}" type="presParOf" srcId="{E695AE5D-2547-43F6-88B9-43576706ABA9}" destId="{FBC62CDB-F8BE-4A1B-B000-C459727E7B89}" srcOrd="0" destOrd="0" presId="urn:microsoft.com/office/officeart/2005/8/layout/hierarchy2"/>
    <dgm:cxn modelId="{40C57026-E783-4ABA-ACB9-079F9B0495FB}" type="presParOf" srcId="{FBC62CDB-F8BE-4A1B-B000-C459727E7B89}" destId="{B6B1C914-8AB1-4B33-9FE1-ED2535EE856B}" srcOrd="0" destOrd="0" presId="urn:microsoft.com/office/officeart/2005/8/layout/hierarchy2"/>
    <dgm:cxn modelId="{3CE60A20-00D9-469A-B5D2-A4008F2E9AA8}" type="presParOf" srcId="{E695AE5D-2547-43F6-88B9-43576706ABA9}" destId="{E7C61016-A5D3-4B56-82B0-AC8B7BD85E64}" srcOrd="1" destOrd="0" presId="urn:microsoft.com/office/officeart/2005/8/layout/hierarchy2"/>
    <dgm:cxn modelId="{F987B227-DABA-46C2-A6F1-63DD532A7432}" type="presParOf" srcId="{E7C61016-A5D3-4B56-82B0-AC8B7BD85E64}" destId="{519276C9-0728-4A33-9805-A526A5178A47}" srcOrd="0" destOrd="0" presId="urn:microsoft.com/office/officeart/2005/8/layout/hierarchy2"/>
    <dgm:cxn modelId="{AE384FD8-8DA5-4C57-8F77-DC9B6A15FCBF}" type="presParOf" srcId="{E7C61016-A5D3-4B56-82B0-AC8B7BD85E64}" destId="{8CD87404-75E4-4CA3-8746-911B676BC09B}" srcOrd="1" destOrd="0" presId="urn:microsoft.com/office/officeart/2005/8/layout/hierarchy2"/>
    <dgm:cxn modelId="{1981712E-D3D2-4BD5-BFF4-AB9506814A8E}" type="presParOf" srcId="{E695AE5D-2547-43F6-88B9-43576706ABA9}" destId="{44148757-3E9E-40D4-BBD8-CD70A45B58F7}" srcOrd="2" destOrd="0" presId="urn:microsoft.com/office/officeart/2005/8/layout/hierarchy2"/>
    <dgm:cxn modelId="{0C3081DB-2184-4EF7-89E4-BA002DAFBC3E}" type="presParOf" srcId="{44148757-3E9E-40D4-BBD8-CD70A45B58F7}" destId="{B31835E5-B5FD-4343-8C6D-D6241821AE90}" srcOrd="0" destOrd="0" presId="urn:microsoft.com/office/officeart/2005/8/layout/hierarchy2"/>
    <dgm:cxn modelId="{8B1B7F29-A6B7-4180-8BCD-995ECE634830}" type="presParOf" srcId="{E695AE5D-2547-43F6-88B9-43576706ABA9}" destId="{E2F43A17-8306-4D74-8254-581E57872FD6}" srcOrd="3" destOrd="0" presId="urn:microsoft.com/office/officeart/2005/8/layout/hierarchy2"/>
    <dgm:cxn modelId="{09EBD0EF-A6EF-4651-8E56-73FE75EE4BD6}" type="presParOf" srcId="{E2F43A17-8306-4D74-8254-581E57872FD6}" destId="{0E48E98E-089E-4C90-9E48-61C8E613B11E}" srcOrd="0" destOrd="0" presId="urn:microsoft.com/office/officeart/2005/8/layout/hierarchy2"/>
    <dgm:cxn modelId="{2E3975E2-AA7D-4B27-A88C-61B8E122CFC3}" type="presParOf" srcId="{E2F43A17-8306-4D74-8254-581E57872FD6}" destId="{671C8487-03A1-4849-93AD-E52A54D27731}" srcOrd="1" destOrd="0" presId="urn:microsoft.com/office/officeart/2005/8/layout/hierarchy2"/>
    <dgm:cxn modelId="{B8A1AC20-1A57-4A7E-AA42-840DB2E7B5E5}" type="presParOf" srcId="{E695AE5D-2547-43F6-88B9-43576706ABA9}" destId="{3EA6A139-863E-4663-9D6E-5926E8E4608A}" srcOrd="4" destOrd="0" presId="urn:microsoft.com/office/officeart/2005/8/layout/hierarchy2"/>
    <dgm:cxn modelId="{4176A2AC-E1F4-450A-A748-3FCDA032D892}" type="presParOf" srcId="{3EA6A139-863E-4663-9D6E-5926E8E4608A}" destId="{67AAD581-6B44-4AAF-8003-11055511D26A}" srcOrd="0" destOrd="0" presId="urn:microsoft.com/office/officeart/2005/8/layout/hierarchy2"/>
    <dgm:cxn modelId="{AE6A7235-08C4-4390-A51A-A70A028ED364}" type="presParOf" srcId="{E695AE5D-2547-43F6-88B9-43576706ABA9}" destId="{BF7BFFEC-B863-4EA1-AB61-66DCC3EE24DF}" srcOrd="5" destOrd="0" presId="urn:microsoft.com/office/officeart/2005/8/layout/hierarchy2"/>
    <dgm:cxn modelId="{7D2CFD48-2810-4E1D-B3E6-37E563D03475}" type="presParOf" srcId="{BF7BFFEC-B863-4EA1-AB61-66DCC3EE24DF}" destId="{ECDF8680-9D21-4873-A3EA-E9480F9260F1}" srcOrd="0" destOrd="0" presId="urn:microsoft.com/office/officeart/2005/8/layout/hierarchy2"/>
    <dgm:cxn modelId="{17759109-84D7-493E-8EED-D31A77FBF169}" type="presParOf" srcId="{BF7BFFEC-B863-4EA1-AB61-66DCC3EE24DF}" destId="{3363EDD1-9113-4F56-8586-5B079E33815E}" srcOrd="1" destOrd="0" presId="urn:microsoft.com/office/officeart/2005/8/layout/hierarchy2"/>
    <dgm:cxn modelId="{6E0347FF-0DDD-419F-9520-ECF32AC1B553}" type="presParOf" srcId="{E695AE5D-2547-43F6-88B9-43576706ABA9}" destId="{E152088E-E300-4152-8644-8AE55F18137C}" srcOrd="6" destOrd="0" presId="urn:microsoft.com/office/officeart/2005/8/layout/hierarchy2"/>
    <dgm:cxn modelId="{E3374C64-655E-4E36-A098-2FEB1C1D4177}" type="presParOf" srcId="{E152088E-E300-4152-8644-8AE55F18137C}" destId="{21AA5606-D3F7-468B-BBAD-F683E7FABDEB}" srcOrd="0" destOrd="0" presId="urn:microsoft.com/office/officeart/2005/8/layout/hierarchy2"/>
    <dgm:cxn modelId="{93DE412F-D388-47E9-8245-BEC884CC4B6F}" type="presParOf" srcId="{E695AE5D-2547-43F6-88B9-43576706ABA9}" destId="{C55515A5-5C77-40D7-959A-BA0AD4507A40}" srcOrd="7" destOrd="0" presId="urn:microsoft.com/office/officeart/2005/8/layout/hierarchy2"/>
    <dgm:cxn modelId="{FB810A06-15AA-4B33-9607-73D6B80FC473}" type="presParOf" srcId="{C55515A5-5C77-40D7-959A-BA0AD4507A40}" destId="{D113B90A-F1C9-4E9A-AAC9-4AD68870CF9C}" srcOrd="0" destOrd="0" presId="urn:microsoft.com/office/officeart/2005/8/layout/hierarchy2"/>
    <dgm:cxn modelId="{3FEDB0FC-E834-4CEA-B849-6530D713FEFC}" type="presParOf" srcId="{C55515A5-5C77-40D7-959A-BA0AD4507A40}" destId="{3B8DBF57-26E7-4F57-B4E2-6194F73DA17E}" srcOrd="1" destOrd="0" presId="urn:microsoft.com/office/officeart/2005/8/layout/hierarchy2"/>
    <dgm:cxn modelId="{C6827BD5-9CDC-4B87-BAED-21375AD863DB}" type="presParOf" srcId="{3B8DBF57-26E7-4F57-B4E2-6194F73DA17E}" destId="{E83EC7D6-07B5-4721-A4D1-3E64E728096F}" srcOrd="0" destOrd="0" presId="urn:microsoft.com/office/officeart/2005/8/layout/hierarchy2"/>
    <dgm:cxn modelId="{8028BD0F-154F-453F-968C-8DFF0F11476D}" type="presParOf" srcId="{E83EC7D6-07B5-4721-A4D1-3E64E728096F}" destId="{A1F152AC-2433-4A4E-88F1-6640F24E50AB}" srcOrd="0" destOrd="0" presId="urn:microsoft.com/office/officeart/2005/8/layout/hierarchy2"/>
    <dgm:cxn modelId="{45D64A03-E9E3-47C3-8A97-30A482E00CF7}" type="presParOf" srcId="{3B8DBF57-26E7-4F57-B4E2-6194F73DA17E}" destId="{9679EC74-1E75-459C-BA68-1AED53B7BD32}" srcOrd="1" destOrd="0" presId="urn:microsoft.com/office/officeart/2005/8/layout/hierarchy2"/>
    <dgm:cxn modelId="{7DDD89FF-A51E-4DC9-AA8A-2CB90AD5350D}" type="presParOf" srcId="{9679EC74-1E75-459C-BA68-1AED53B7BD32}" destId="{25CC9DF0-CECD-4A20-97F2-A2F8B0A5CC27}" srcOrd="0" destOrd="0" presId="urn:microsoft.com/office/officeart/2005/8/layout/hierarchy2"/>
    <dgm:cxn modelId="{248A6680-FC19-4E19-A04B-AB43EECB0039}" type="presParOf" srcId="{9679EC74-1E75-459C-BA68-1AED53B7BD32}" destId="{A614E38E-06B0-4155-90A7-E0CD177465F3}" srcOrd="1" destOrd="0" presId="urn:microsoft.com/office/officeart/2005/8/layout/hierarchy2"/>
    <dgm:cxn modelId="{AB0ACE85-06BF-48B8-9F1F-4D6341DEE801}" type="presParOf" srcId="{3B8DBF57-26E7-4F57-B4E2-6194F73DA17E}" destId="{F430ED35-24D8-4AC5-B6BD-0232AC91E344}" srcOrd="2" destOrd="0" presId="urn:microsoft.com/office/officeart/2005/8/layout/hierarchy2"/>
    <dgm:cxn modelId="{9C98775D-5DFA-4B42-86D7-15A7C809A13F}" type="presParOf" srcId="{F430ED35-24D8-4AC5-B6BD-0232AC91E344}" destId="{12915A61-E736-4998-B96F-A0E2895C1A00}" srcOrd="0" destOrd="0" presId="urn:microsoft.com/office/officeart/2005/8/layout/hierarchy2"/>
    <dgm:cxn modelId="{CF4CFD9F-0A21-42EC-95D6-E4050A9A8812}" type="presParOf" srcId="{3B8DBF57-26E7-4F57-B4E2-6194F73DA17E}" destId="{F87658AB-D454-457F-9F23-80CB8CA0BE6B}" srcOrd="3" destOrd="0" presId="urn:microsoft.com/office/officeart/2005/8/layout/hierarchy2"/>
    <dgm:cxn modelId="{640B0254-C1F7-4E20-9C25-2A886A91A3AD}" type="presParOf" srcId="{F87658AB-D454-457F-9F23-80CB8CA0BE6B}" destId="{18E7FBE5-BEAB-461B-9826-0E8753753B64}" srcOrd="0" destOrd="0" presId="urn:microsoft.com/office/officeart/2005/8/layout/hierarchy2"/>
    <dgm:cxn modelId="{F1CA76E5-61C6-49B1-BC26-EB3549726957}" type="presParOf" srcId="{F87658AB-D454-457F-9F23-80CB8CA0BE6B}" destId="{93B898CB-CD07-4FCC-B55E-9094317F3F6E}" srcOrd="1" destOrd="0" presId="urn:microsoft.com/office/officeart/2005/8/layout/hierarchy2"/>
    <dgm:cxn modelId="{356D05EF-20B9-4A0D-BBC5-D94A9C97FAF3}" type="presParOf" srcId="{3B8DBF57-26E7-4F57-B4E2-6194F73DA17E}" destId="{EFA17BBB-0911-4C8D-8CED-D345DB5B46B2}" srcOrd="4" destOrd="0" presId="urn:microsoft.com/office/officeart/2005/8/layout/hierarchy2"/>
    <dgm:cxn modelId="{9645B038-F34F-43C7-ABB5-70F7221F3206}" type="presParOf" srcId="{EFA17BBB-0911-4C8D-8CED-D345DB5B46B2}" destId="{8455FF00-A88A-43AB-8180-E10188D87D65}" srcOrd="0" destOrd="0" presId="urn:microsoft.com/office/officeart/2005/8/layout/hierarchy2"/>
    <dgm:cxn modelId="{E3517904-0851-4B90-967A-C24560F39F8E}" type="presParOf" srcId="{3B8DBF57-26E7-4F57-B4E2-6194F73DA17E}" destId="{9FC6BD45-5EDE-477B-A772-FFF3E77F9950}" srcOrd="5" destOrd="0" presId="urn:microsoft.com/office/officeart/2005/8/layout/hierarchy2"/>
    <dgm:cxn modelId="{B28DCF2F-F3AC-40B4-A83F-25FA97A348D0}" type="presParOf" srcId="{9FC6BD45-5EDE-477B-A772-FFF3E77F9950}" destId="{67CCCF3C-9355-4256-A031-892A9ECD5B34}" srcOrd="0" destOrd="0" presId="urn:microsoft.com/office/officeart/2005/8/layout/hierarchy2"/>
    <dgm:cxn modelId="{CACBC4FF-42EE-4800-B9C3-09ADB0455C01}" type="presParOf" srcId="{9FC6BD45-5EDE-477B-A772-FFF3E77F9950}" destId="{4546846D-D2F4-4E62-8C6D-EE148C9ABB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EA290D-8CDA-412E-B4A9-A3F6D1839F9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DA0111-2DCF-4BE5-BE0B-69EC3345E421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section</a:t>
          </a:r>
          <a:endParaRPr lang="zh-CN" altLang="en-US" sz="1500" b="1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D5CB78-1307-43B7-BA1F-0662E9D8215E}" type="parTrans" cxnId="{6E594CC7-9ED0-414B-BCC9-A5E7E670A301}">
      <dgm:prSet/>
      <dgm:spPr/>
      <dgm:t>
        <a:bodyPr/>
        <a:lstStyle/>
        <a:p>
          <a:endParaRPr lang="zh-CN" altLang="en-US"/>
        </a:p>
      </dgm:t>
    </dgm:pt>
    <dgm:pt modelId="{25CEA192-2877-4097-95F9-3B3BF1FB4112}" type="sibTrans" cxnId="{6E594CC7-9ED0-414B-BCC9-A5E7E670A301}">
      <dgm:prSet/>
      <dgm:spPr/>
      <dgm:t>
        <a:bodyPr/>
        <a:lstStyle/>
        <a:p>
          <a:endParaRPr lang="zh-CN" altLang="en-US"/>
        </a:p>
      </dgm:t>
    </dgm:pt>
    <dgm:pt modelId="{45EDD724-EB61-483C-89D9-410DDE3D6FEB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data analysis</a:t>
          </a:r>
          <a:endParaRPr lang="zh-CN" altLang="en-US" sz="15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12D94C-14C4-461F-9E76-73D24A26670B}" type="parTrans" cxnId="{578E8866-8068-403A-ACB6-E6B14B32647A}">
      <dgm:prSet/>
      <dgm:spPr/>
      <dgm:t>
        <a:bodyPr/>
        <a:lstStyle/>
        <a:p>
          <a:endParaRPr lang="zh-CN" altLang="en-US"/>
        </a:p>
      </dgm:t>
    </dgm:pt>
    <dgm:pt modelId="{4630FE91-DE75-4B47-9FC9-3E9D7376B20F}" type="sibTrans" cxnId="{578E8866-8068-403A-ACB6-E6B14B32647A}">
      <dgm:prSet/>
      <dgm:spPr/>
      <dgm:t>
        <a:bodyPr/>
        <a:lstStyle/>
        <a:p>
          <a:endParaRPr lang="zh-CN" altLang="en-US"/>
        </a:p>
      </dgm:t>
    </dgm:pt>
    <dgm:pt modelId="{7FDFC31C-F15B-4670-8F17-5C916632BE1B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records</a:t>
          </a:r>
          <a:endParaRPr lang="zh-CN" altLang="en-US" sz="15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4C7D0C-D586-4DB7-A81E-BEB20AE898CD}" type="parTrans" cxnId="{7195D3DC-B5D4-40FF-98C4-67D783D689B9}">
      <dgm:prSet/>
      <dgm:spPr/>
      <dgm:t>
        <a:bodyPr/>
        <a:lstStyle/>
        <a:p>
          <a:endParaRPr lang="zh-CN" altLang="en-US"/>
        </a:p>
      </dgm:t>
    </dgm:pt>
    <dgm:pt modelId="{29CBF46C-53CE-42D7-9D21-E1405FAB7CF8}" type="sibTrans" cxnId="{7195D3DC-B5D4-40FF-98C4-67D783D689B9}">
      <dgm:prSet/>
      <dgm:spPr/>
      <dgm:t>
        <a:bodyPr/>
        <a:lstStyle/>
        <a:p>
          <a:endParaRPr lang="zh-CN" altLang="en-US"/>
        </a:p>
      </dgm:t>
    </dgm:pt>
    <dgm:pt modelId="{E01833D6-ACD9-4488-B504-00F9AD218265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type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AA2E41-8DE4-43AE-80BE-A8C3575734C2}" type="parTrans" cxnId="{27675E27-F83D-45A7-967E-009C937C7FCB}">
      <dgm:prSet/>
      <dgm:spPr/>
      <dgm:t>
        <a:bodyPr/>
        <a:lstStyle/>
        <a:p>
          <a:endParaRPr lang="zh-CN" altLang="en-US"/>
        </a:p>
      </dgm:t>
    </dgm:pt>
    <dgm:pt modelId="{9FA14B15-523D-46F4-BC60-DA9098402755}" type="sibTrans" cxnId="{27675E27-F83D-45A7-967E-009C937C7FCB}">
      <dgm:prSet/>
      <dgm:spPr/>
      <dgm:t>
        <a:bodyPr/>
        <a:lstStyle/>
        <a:p>
          <a:endParaRPr lang="zh-CN" altLang="en-US"/>
        </a:p>
      </dgm:t>
    </dgm:pt>
    <dgm:pt modelId="{AF190F2F-839C-46C7-8F54-63CEE13C14FC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time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3EAA5-3C9A-4828-8A62-86B6CB193124}" type="parTrans" cxnId="{E3C2D5CA-F5C7-4F1F-AC49-D78A99225002}">
      <dgm:prSet/>
      <dgm:spPr/>
      <dgm:t>
        <a:bodyPr/>
        <a:lstStyle/>
        <a:p>
          <a:endParaRPr lang="zh-CN" altLang="en-US"/>
        </a:p>
      </dgm:t>
    </dgm:pt>
    <dgm:pt modelId="{955415E8-77C5-4553-BD21-2FBFD47E30E9}" type="sibTrans" cxnId="{E3C2D5CA-F5C7-4F1F-AC49-D78A99225002}">
      <dgm:prSet/>
      <dgm:spPr/>
      <dgm:t>
        <a:bodyPr/>
        <a:lstStyle/>
        <a:p>
          <a:endParaRPr lang="zh-CN" altLang="en-US"/>
        </a:p>
      </dgm:t>
    </dgm:pt>
    <dgm:pt modelId="{11D12EA3-3862-4F2E-B73C-AAA10E45AC91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intensity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234A9D-9770-46DB-A793-1B2BA5D62B3E}" type="parTrans" cxnId="{54982A0A-66AB-48F4-81AE-F23C6559D819}">
      <dgm:prSet/>
      <dgm:spPr/>
      <dgm:t>
        <a:bodyPr/>
        <a:lstStyle/>
        <a:p>
          <a:endParaRPr lang="zh-CN" altLang="en-US"/>
        </a:p>
      </dgm:t>
    </dgm:pt>
    <dgm:pt modelId="{40C003B2-6C44-4B8D-B64D-BF389E4A7C40}" type="sibTrans" cxnId="{54982A0A-66AB-48F4-81AE-F23C6559D819}">
      <dgm:prSet/>
      <dgm:spPr/>
      <dgm:t>
        <a:bodyPr/>
        <a:lstStyle/>
        <a:p>
          <a:endParaRPr lang="zh-CN" altLang="en-US"/>
        </a:p>
      </dgm:t>
    </dgm:pt>
    <dgm:pt modelId="{3C82E223-C388-4B1F-888E-DFBBC57B08AB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zh-CN" altLang="en-US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6D0BDB-B8B5-4CC9-B19C-FAB7C0E2DF57}" type="parTrans" cxnId="{DE2A6630-AF4B-4C39-A038-5DA4AB1B77E5}">
      <dgm:prSet/>
      <dgm:spPr/>
      <dgm:t>
        <a:bodyPr/>
        <a:lstStyle/>
        <a:p>
          <a:endParaRPr lang="zh-CN" altLang="en-US"/>
        </a:p>
      </dgm:t>
    </dgm:pt>
    <dgm:pt modelId="{964392B4-8A4C-47F2-A602-42179882D20E}" type="sibTrans" cxnId="{DE2A6630-AF4B-4C39-A038-5DA4AB1B77E5}">
      <dgm:prSet/>
      <dgm:spPr/>
      <dgm:t>
        <a:bodyPr/>
        <a:lstStyle/>
        <a:p>
          <a:endParaRPr lang="zh-CN" altLang="en-US"/>
        </a:p>
      </dgm:t>
    </dgm:pt>
    <dgm:pt modelId="{E3A52F34-34B1-466B-A6E5-0845D706F5CE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Feature analysis</a:t>
          </a:r>
          <a:endParaRPr lang="zh-CN" altLang="en-US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41D287-0B65-47FB-9A9B-98137024C90F}" type="parTrans" cxnId="{0A2489D7-434C-447F-9FC8-7750E0EFF622}">
      <dgm:prSet/>
      <dgm:spPr/>
      <dgm:t>
        <a:bodyPr/>
        <a:lstStyle/>
        <a:p>
          <a:endParaRPr lang="zh-CN" altLang="en-US"/>
        </a:p>
      </dgm:t>
    </dgm:pt>
    <dgm:pt modelId="{5A4E7473-C907-4ACD-BAF7-406F926CB545}" type="sibTrans" cxnId="{0A2489D7-434C-447F-9FC8-7750E0EFF622}">
      <dgm:prSet/>
      <dgm:spPr/>
      <dgm:t>
        <a:bodyPr/>
        <a:lstStyle/>
        <a:p>
          <a:endParaRPr lang="zh-CN" altLang="en-US"/>
        </a:p>
      </dgm:t>
    </dgm:pt>
    <dgm:pt modelId="{4188F7B0-0EF4-4AC3-96DD-97B92DD1070D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Function index</a:t>
          </a:r>
          <a:endParaRPr lang="zh-CN" altLang="en-US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0EB428-FCB5-47C3-AAE7-540A60836231}" type="parTrans" cxnId="{DA0BB6BA-9551-41E2-B0AD-A88B3BFE96B1}">
      <dgm:prSet/>
      <dgm:spPr/>
      <dgm:t>
        <a:bodyPr/>
        <a:lstStyle/>
        <a:p>
          <a:endParaRPr lang="zh-CN" altLang="en-US"/>
        </a:p>
      </dgm:t>
    </dgm:pt>
    <dgm:pt modelId="{48A5F042-1BE8-477A-BDBC-CBF3F79FC844}" type="sibTrans" cxnId="{DA0BB6BA-9551-41E2-B0AD-A88B3BFE96B1}">
      <dgm:prSet/>
      <dgm:spPr/>
      <dgm:t>
        <a:bodyPr/>
        <a:lstStyle/>
        <a:p>
          <a:endParaRPr lang="zh-CN" altLang="en-US"/>
        </a:p>
      </dgm:t>
    </dgm:pt>
    <dgm:pt modelId="{06043F93-1233-4837-B319-2C9BAADFA36B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Total time 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11C7C4-AE69-47C7-A25C-7B682B12EA86}" type="parTrans" cxnId="{A6D2EB0B-F1B2-4917-96E8-6068E7BB7355}">
      <dgm:prSet/>
      <dgm:spPr/>
      <dgm:t>
        <a:bodyPr/>
        <a:lstStyle/>
        <a:p>
          <a:endParaRPr lang="zh-CN" altLang="en-US"/>
        </a:p>
      </dgm:t>
    </dgm:pt>
    <dgm:pt modelId="{A1D9F740-0861-43DB-86B6-F3F7584880BC}" type="sibTrans" cxnId="{A6D2EB0B-F1B2-4917-96E8-6068E7BB7355}">
      <dgm:prSet/>
      <dgm:spPr/>
      <dgm:t>
        <a:bodyPr/>
        <a:lstStyle/>
        <a:p>
          <a:endParaRPr lang="zh-CN" altLang="en-US"/>
        </a:p>
      </dgm:t>
    </dgm:pt>
    <dgm:pt modelId="{82B4327E-6574-4828-ABBD-262A0B787991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Total consume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406585-44CD-4B2D-9B76-C27C23E76B3F}" type="parTrans" cxnId="{3F108AA2-AB6D-459F-A01E-39D84E883C42}">
      <dgm:prSet/>
      <dgm:spPr/>
      <dgm:t>
        <a:bodyPr/>
        <a:lstStyle/>
        <a:p>
          <a:endParaRPr lang="zh-CN" altLang="en-US"/>
        </a:p>
      </dgm:t>
    </dgm:pt>
    <dgm:pt modelId="{483729A8-F552-44F1-8000-BD4F52ADFD61}" type="sibTrans" cxnId="{3F108AA2-AB6D-459F-A01E-39D84E883C42}">
      <dgm:prSet/>
      <dgm:spPr/>
      <dgm:t>
        <a:bodyPr/>
        <a:lstStyle/>
        <a:p>
          <a:endParaRPr lang="zh-CN" altLang="en-US"/>
        </a:p>
      </dgm:t>
    </dgm:pt>
    <dgm:pt modelId="{F4FF1A56-2E16-4C45-BFF4-5611566E646D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 distribution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FE36B-C142-46BE-821E-9D5ED7EC2DBE}" type="parTrans" cxnId="{2F7B023D-2419-40CD-9D46-6749E5CB03B9}">
      <dgm:prSet/>
      <dgm:spPr/>
      <dgm:t>
        <a:bodyPr/>
        <a:lstStyle/>
        <a:p>
          <a:endParaRPr lang="zh-CN" altLang="en-US"/>
        </a:p>
      </dgm:t>
    </dgm:pt>
    <dgm:pt modelId="{E2FA4FD5-0F0C-4E3C-9DC1-B7FBCD61C9C3}" type="sibTrans" cxnId="{2F7B023D-2419-40CD-9D46-6749E5CB03B9}">
      <dgm:prSet/>
      <dgm:spPr/>
      <dgm:t>
        <a:bodyPr/>
        <a:lstStyle/>
        <a:p>
          <a:endParaRPr lang="zh-CN" altLang="en-US"/>
        </a:p>
      </dgm:t>
    </dgm:pt>
    <dgm:pt modelId="{C0503568-EBB9-4699-B15B-076E3C85CEE9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Time distribution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17F5E-C434-4DFE-8261-98C20E4A33F3}" type="parTrans" cxnId="{79790096-B79F-421B-9DBD-AA9D3B96D548}">
      <dgm:prSet/>
      <dgm:spPr/>
      <dgm:t>
        <a:bodyPr/>
        <a:lstStyle/>
        <a:p>
          <a:endParaRPr lang="zh-CN" altLang="en-US"/>
        </a:p>
      </dgm:t>
    </dgm:pt>
    <dgm:pt modelId="{8FC6A530-F47B-4F4C-A196-D57E7399AA0A}" type="sibTrans" cxnId="{79790096-B79F-421B-9DBD-AA9D3B96D548}">
      <dgm:prSet/>
      <dgm:spPr/>
      <dgm:t>
        <a:bodyPr/>
        <a:lstStyle/>
        <a:p>
          <a:endParaRPr lang="zh-CN" altLang="en-US"/>
        </a:p>
      </dgm:t>
    </dgm:pt>
    <dgm:pt modelId="{D601FB01-1036-478D-A592-F10D819BA189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Intensity distribution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387E83-D397-4BAF-88D6-CD0795CE8E85}" type="parTrans" cxnId="{05B3948E-F558-484C-9BA1-F58E12444E5C}">
      <dgm:prSet/>
      <dgm:spPr/>
      <dgm:t>
        <a:bodyPr/>
        <a:lstStyle/>
        <a:p>
          <a:endParaRPr lang="zh-CN" altLang="en-US"/>
        </a:p>
      </dgm:t>
    </dgm:pt>
    <dgm:pt modelId="{6A7E6F14-3BA8-4391-9B24-1D5C494BBC85}" type="sibTrans" cxnId="{05B3948E-F558-484C-9BA1-F58E12444E5C}">
      <dgm:prSet/>
      <dgm:spPr/>
      <dgm:t>
        <a:bodyPr/>
        <a:lstStyle/>
        <a:p>
          <a:endParaRPr lang="zh-CN" altLang="en-US"/>
        </a:p>
      </dgm:t>
    </dgm:pt>
    <dgm:pt modelId="{B96C7FE9-4DDA-458D-802F-3F767CCC1BA8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Variation trend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F2DC1B-EDBE-48DF-8479-5B8472798F7D}" type="parTrans" cxnId="{57293251-7101-4069-873F-D31B518A6FB4}">
      <dgm:prSet/>
      <dgm:spPr/>
      <dgm:t>
        <a:bodyPr/>
        <a:lstStyle/>
        <a:p>
          <a:endParaRPr lang="zh-CN" altLang="en-US"/>
        </a:p>
      </dgm:t>
    </dgm:pt>
    <dgm:pt modelId="{06D498F0-F0C0-4B09-87B5-1733325D271E}" type="sibTrans" cxnId="{57293251-7101-4069-873F-D31B518A6FB4}">
      <dgm:prSet/>
      <dgm:spPr/>
      <dgm:t>
        <a:bodyPr/>
        <a:lstStyle/>
        <a:p>
          <a:endParaRPr lang="zh-CN" altLang="en-US"/>
        </a:p>
      </dgm:t>
    </dgm:pt>
    <dgm:pt modelId="{DB1F2FBD-22D8-4DED-9E84-3199D0CC5BF1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Outline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DF63ED-08B9-4DCB-8A24-59049A09C024}" type="parTrans" cxnId="{940967CC-4BAA-4827-BCED-98D4245A243F}">
      <dgm:prSet/>
      <dgm:spPr/>
      <dgm:t>
        <a:bodyPr/>
        <a:lstStyle/>
        <a:p>
          <a:endParaRPr lang="zh-CN" altLang="en-US"/>
        </a:p>
      </dgm:t>
    </dgm:pt>
    <dgm:pt modelId="{065D6BA4-EFBF-4DE3-93F7-FFAF03EA3A2F}" type="sibTrans" cxnId="{940967CC-4BAA-4827-BCED-98D4245A243F}">
      <dgm:prSet/>
      <dgm:spPr/>
      <dgm:t>
        <a:bodyPr/>
        <a:lstStyle/>
        <a:p>
          <a:endParaRPr lang="zh-CN" altLang="en-US"/>
        </a:p>
      </dgm:t>
    </dgm:pt>
    <dgm:pt modelId="{165D078C-FC3A-40D7-A9BC-FE2DC565E5E8}" type="pres">
      <dgm:prSet presAssocID="{2EEA290D-8CDA-412E-B4A9-A3F6D1839F9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A56CB9-5888-429D-8C29-680604BB67D8}" type="pres">
      <dgm:prSet presAssocID="{1BDA0111-2DCF-4BE5-BE0B-69EC3345E421}" presName="root1" presStyleCnt="0"/>
      <dgm:spPr/>
    </dgm:pt>
    <dgm:pt modelId="{BFEB0961-785F-46BB-BBB5-1DB3EF4EE4EA}" type="pres">
      <dgm:prSet presAssocID="{1BDA0111-2DCF-4BE5-BE0B-69EC3345E421}" presName="LevelOneTextNode" presStyleLbl="node0" presStyleIdx="0" presStyleCnt="1" custLinFactNeighborX="-95701">
        <dgm:presLayoutVars>
          <dgm:chPref val="3"/>
        </dgm:presLayoutVars>
      </dgm:prSet>
      <dgm:spPr/>
    </dgm:pt>
    <dgm:pt modelId="{E695AE5D-2547-43F6-88B9-43576706ABA9}" type="pres">
      <dgm:prSet presAssocID="{1BDA0111-2DCF-4BE5-BE0B-69EC3345E421}" presName="level2hierChild" presStyleCnt="0"/>
      <dgm:spPr/>
    </dgm:pt>
    <dgm:pt modelId="{FBC62CDB-F8BE-4A1B-B000-C459727E7B89}" type="pres">
      <dgm:prSet presAssocID="{7C12D94C-14C4-461F-9E76-73D24A26670B}" presName="conn2-1" presStyleLbl="parChTrans1D2" presStyleIdx="0" presStyleCnt="2"/>
      <dgm:spPr/>
    </dgm:pt>
    <dgm:pt modelId="{B6B1C914-8AB1-4B33-9FE1-ED2535EE856B}" type="pres">
      <dgm:prSet presAssocID="{7C12D94C-14C4-461F-9E76-73D24A26670B}" presName="connTx" presStyleLbl="parChTrans1D2" presStyleIdx="0" presStyleCnt="2"/>
      <dgm:spPr/>
    </dgm:pt>
    <dgm:pt modelId="{E7C61016-A5D3-4B56-82B0-AC8B7BD85E64}" type="pres">
      <dgm:prSet presAssocID="{45EDD724-EB61-483C-89D9-410DDE3D6FEB}" presName="root2" presStyleCnt="0"/>
      <dgm:spPr/>
    </dgm:pt>
    <dgm:pt modelId="{519276C9-0728-4A33-9805-A526A5178A47}" type="pres">
      <dgm:prSet presAssocID="{45EDD724-EB61-483C-89D9-410DDE3D6FEB}" presName="LevelTwoTextNode" presStyleLbl="node2" presStyleIdx="0" presStyleCnt="2" custLinFactNeighborX="-78301" custLinFactNeighborY="2486">
        <dgm:presLayoutVars>
          <dgm:chPref val="3"/>
        </dgm:presLayoutVars>
      </dgm:prSet>
      <dgm:spPr/>
    </dgm:pt>
    <dgm:pt modelId="{8CD87404-75E4-4CA3-8746-911B676BC09B}" type="pres">
      <dgm:prSet presAssocID="{45EDD724-EB61-483C-89D9-410DDE3D6FEB}" presName="level3hierChild" presStyleCnt="0"/>
      <dgm:spPr/>
    </dgm:pt>
    <dgm:pt modelId="{DB152BD4-54CF-4A47-8B97-89CD0E6F01B0}" type="pres">
      <dgm:prSet presAssocID="{806D0BDB-B8B5-4CC9-B19C-FAB7C0E2DF57}" presName="conn2-1" presStyleLbl="parChTrans1D3" presStyleIdx="0" presStyleCnt="6"/>
      <dgm:spPr/>
    </dgm:pt>
    <dgm:pt modelId="{8524B667-4630-400F-A2BB-F1ABA6486EFD}" type="pres">
      <dgm:prSet presAssocID="{806D0BDB-B8B5-4CC9-B19C-FAB7C0E2DF57}" presName="connTx" presStyleLbl="parChTrans1D3" presStyleIdx="0" presStyleCnt="6"/>
      <dgm:spPr/>
    </dgm:pt>
    <dgm:pt modelId="{3192E3F6-8EF3-49E2-93FC-359A72CCE155}" type="pres">
      <dgm:prSet presAssocID="{3C82E223-C388-4B1F-888E-DFBBC57B08AB}" presName="root2" presStyleCnt="0"/>
      <dgm:spPr/>
    </dgm:pt>
    <dgm:pt modelId="{509E2395-3347-4202-A835-BCA32F326881}" type="pres">
      <dgm:prSet presAssocID="{3C82E223-C388-4B1F-888E-DFBBC57B08AB}" presName="LevelTwoTextNode" presStyleLbl="node3" presStyleIdx="0" presStyleCnt="6">
        <dgm:presLayoutVars>
          <dgm:chPref val="3"/>
        </dgm:presLayoutVars>
      </dgm:prSet>
      <dgm:spPr/>
    </dgm:pt>
    <dgm:pt modelId="{5CA5A9D2-8531-43A6-86D7-B8ED90208BE5}" type="pres">
      <dgm:prSet presAssocID="{3C82E223-C388-4B1F-888E-DFBBC57B08AB}" presName="level3hierChild" presStyleCnt="0"/>
      <dgm:spPr/>
    </dgm:pt>
    <dgm:pt modelId="{621C1028-E3E0-40A2-A072-C65935A16458}" type="pres">
      <dgm:prSet presAssocID="{5711C7C4-AE69-47C7-A25C-7B682B12EA86}" presName="conn2-1" presStyleLbl="parChTrans1D4" presStyleIdx="0" presStyleCnt="7"/>
      <dgm:spPr/>
    </dgm:pt>
    <dgm:pt modelId="{EF09C965-5526-424D-883E-EDAFCAF1AB54}" type="pres">
      <dgm:prSet presAssocID="{5711C7C4-AE69-47C7-A25C-7B682B12EA86}" presName="connTx" presStyleLbl="parChTrans1D4" presStyleIdx="0" presStyleCnt="7"/>
      <dgm:spPr/>
    </dgm:pt>
    <dgm:pt modelId="{BD931AB3-B505-458F-BC3D-3C04385EA670}" type="pres">
      <dgm:prSet presAssocID="{06043F93-1233-4837-B319-2C9BAADFA36B}" presName="root2" presStyleCnt="0"/>
      <dgm:spPr/>
    </dgm:pt>
    <dgm:pt modelId="{06E06E47-2E06-4CCC-8114-004D556A2692}" type="pres">
      <dgm:prSet presAssocID="{06043F93-1233-4837-B319-2C9BAADFA36B}" presName="LevelTwoTextNode" presStyleLbl="node4" presStyleIdx="0" presStyleCnt="7">
        <dgm:presLayoutVars>
          <dgm:chPref val="3"/>
        </dgm:presLayoutVars>
      </dgm:prSet>
      <dgm:spPr/>
    </dgm:pt>
    <dgm:pt modelId="{2DDE92FE-B1A2-49A2-87B4-326C77C68F03}" type="pres">
      <dgm:prSet presAssocID="{06043F93-1233-4837-B319-2C9BAADFA36B}" presName="level3hierChild" presStyleCnt="0"/>
      <dgm:spPr/>
    </dgm:pt>
    <dgm:pt modelId="{4BE04FC4-3D73-4969-8079-4E9EDE199BE3}" type="pres">
      <dgm:prSet presAssocID="{79406585-44CD-4B2D-9B76-C27C23E76B3F}" presName="conn2-1" presStyleLbl="parChTrans1D4" presStyleIdx="1" presStyleCnt="7"/>
      <dgm:spPr/>
    </dgm:pt>
    <dgm:pt modelId="{9F14B1BD-BFF2-4909-A2A5-869402730B55}" type="pres">
      <dgm:prSet presAssocID="{79406585-44CD-4B2D-9B76-C27C23E76B3F}" presName="connTx" presStyleLbl="parChTrans1D4" presStyleIdx="1" presStyleCnt="7"/>
      <dgm:spPr/>
    </dgm:pt>
    <dgm:pt modelId="{3F7DCCA7-69CB-414F-8D9D-ACAF81469090}" type="pres">
      <dgm:prSet presAssocID="{82B4327E-6574-4828-ABBD-262A0B787991}" presName="root2" presStyleCnt="0"/>
      <dgm:spPr/>
    </dgm:pt>
    <dgm:pt modelId="{A3023E51-83B3-4F8D-92DF-3B8FC27EAFDE}" type="pres">
      <dgm:prSet presAssocID="{82B4327E-6574-4828-ABBD-262A0B787991}" presName="LevelTwoTextNode" presStyleLbl="node4" presStyleIdx="1" presStyleCnt="7">
        <dgm:presLayoutVars>
          <dgm:chPref val="3"/>
        </dgm:presLayoutVars>
      </dgm:prSet>
      <dgm:spPr/>
    </dgm:pt>
    <dgm:pt modelId="{91509366-CE5C-4D9E-95D9-029F330CD639}" type="pres">
      <dgm:prSet presAssocID="{82B4327E-6574-4828-ABBD-262A0B787991}" presName="level3hierChild" presStyleCnt="0"/>
      <dgm:spPr/>
    </dgm:pt>
    <dgm:pt modelId="{3A520D31-CA07-4A5F-9D01-357172D896A1}" type="pres">
      <dgm:prSet presAssocID="{8141D287-0B65-47FB-9A9B-98137024C90F}" presName="conn2-1" presStyleLbl="parChTrans1D3" presStyleIdx="1" presStyleCnt="6"/>
      <dgm:spPr/>
    </dgm:pt>
    <dgm:pt modelId="{55F180C2-939B-4348-A4B0-7058FF59A729}" type="pres">
      <dgm:prSet presAssocID="{8141D287-0B65-47FB-9A9B-98137024C90F}" presName="connTx" presStyleLbl="parChTrans1D3" presStyleIdx="1" presStyleCnt="6"/>
      <dgm:spPr/>
    </dgm:pt>
    <dgm:pt modelId="{1DBEA033-9A0C-4CB2-B79A-80E621A852EA}" type="pres">
      <dgm:prSet presAssocID="{E3A52F34-34B1-466B-A6E5-0845D706F5CE}" presName="root2" presStyleCnt="0"/>
      <dgm:spPr/>
    </dgm:pt>
    <dgm:pt modelId="{19A3DD64-EF52-4A49-85B7-C843C88BD340}" type="pres">
      <dgm:prSet presAssocID="{E3A52F34-34B1-466B-A6E5-0845D706F5CE}" presName="LevelTwoTextNode" presStyleLbl="node3" presStyleIdx="1" presStyleCnt="6">
        <dgm:presLayoutVars>
          <dgm:chPref val="3"/>
        </dgm:presLayoutVars>
      </dgm:prSet>
      <dgm:spPr/>
    </dgm:pt>
    <dgm:pt modelId="{76B2C57E-B94E-4F90-BF5B-070C0C7AC273}" type="pres">
      <dgm:prSet presAssocID="{E3A52F34-34B1-466B-A6E5-0845D706F5CE}" presName="level3hierChild" presStyleCnt="0"/>
      <dgm:spPr/>
    </dgm:pt>
    <dgm:pt modelId="{A8AE5744-B72D-45DF-92E6-7F18B35FFD9C}" type="pres">
      <dgm:prSet presAssocID="{6EBFE36B-C142-46BE-821E-9D5ED7EC2DBE}" presName="conn2-1" presStyleLbl="parChTrans1D4" presStyleIdx="2" presStyleCnt="7"/>
      <dgm:spPr/>
    </dgm:pt>
    <dgm:pt modelId="{1514EE11-4F70-4BBA-99FF-EB4BF7317509}" type="pres">
      <dgm:prSet presAssocID="{6EBFE36B-C142-46BE-821E-9D5ED7EC2DBE}" presName="connTx" presStyleLbl="parChTrans1D4" presStyleIdx="2" presStyleCnt="7"/>
      <dgm:spPr/>
    </dgm:pt>
    <dgm:pt modelId="{7BCD38A2-0E66-4A46-BB04-1EA53FA51268}" type="pres">
      <dgm:prSet presAssocID="{F4FF1A56-2E16-4C45-BFF4-5611566E646D}" presName="root2" presStyleCnt="0"/>
      <dgm:spPr/>
    </dgm:pt>
    <dgm:pt modelId="{5CBF3C9E-0BEA-4987-BF68-07D06175F747}" type="pres">
      <dgm:prSet presAssocID="{F4FF1A56-2E16-4C45-BFF4-5611566E646D}" presName="LevelTwoTextNode" presStyleLbl="node4" presStyleIdx="2" presStyleCnt="7">
        <dgm:presLayoutVars>
          <dgm:chPref val="3"/>
        </dgm:presLayoutVars>
      </dgm:prSet>
      <dgm:spPr/>
    </dgm:pt>
    <dgm:pt modelId="{8A53392D-D0FC-4BE5-AF71-E87D09847182}" type="pres">
      <dgm:prSet presAssocID="{F4FF1A56-2E16-4C45-BFF4-5611566E646D}" presName="level3hierChild" presStyleCnt="0"/>
      <dgm:spPr/>
    </dgm:pt>
    <dgm:pt modelId="{8A5B9EB2-95C3-4F29-9FC2-AD1938CB8E9A}" type="pres">
      <dgm:prSet presAssocID="{B1817F5E-C434-4DFE-8261-98C20E4A33F3}" presName="conn2-1" presStyleLbl="parChTrans1D4" presStyleIdx="3" presStyleCnt="7"/>
      <dgm:spPr/>
    </dgm:pt>
    <dgm:pt modelId="{A3F36FE0-8A8E-4504-B2C2-A50605EDD0BD}" type="pres">
      <dgm:prSet presAssocID="{B1817F5E-C434-4DFE-8261-98C20E4A33F3}" presName="connTx" presStyleLbl="parChTrans1D4" presStyleIdx="3" presStyleCnt="7"/>
      <dgm:spPr/>
    </dgm:pt>
    <dgm:pt modelId="{1EE16FA4-17D2-4DFA-83EE-562CD96BF600}" type="pres">
      <dgm:prSet presAssocID="{C0503568-EBB9-4699-B15B-076E3C85CEE9}" presName="root2" presStyleCnt="0"/>
      <dgm:spPr/>
    </dgm:pt>
    <dgm:pt modelId="{FC4069D0-70AD-47E7-9693-FD8AA5DF0034}" type="pres">
      <dgm:prSet presAssocID="{C0503568-EBB9-4699-B15B-076E3C85CEE9}" presName="LevelTwoTextNode" presStyleLbl="node4" presStyleIdx="3" presStyleCnt="7">
        <dgm:presLayoutVars>
          <dgm:chPref val="3"/>
        </dgm:presLayoutVars>
      </dgm:prSet>
      <dgm:spPr/>
    </dgm:pt>
    <dgm:pt modelId="{AB45EA7F-618D-4062-8456-641E80451C38}" type="pres">
      <dgm:prSet presAssocID="{C0503568-EBB9-4699-B15B-076E3C85CEE9}" presName="level3hierChild" presStyleCnt="0"/>
      <dgm:spPr/>
    </dgm:pt>
    <dgm:pt modelId="{0406132F-B9D0-446C-90DE-3DA6A74B58CF}" type="pres">
      <dgm:prSet presAssocID="{90387E83-D397-4BAF-88D6-CD0795CE8E85}" presName="conn2-1" presStyleLbl="parChTrans1D4" presStyleIdx="4" presStyleCnt="7"/>
      <dgm:spPr/>
    </dgm:pt>
    <dgm:pt modelId="{93D32D0E-129B-4F21-A078-4B6EE59DB997}" type="pres">
      <dgm:prSet presAssocID="{90387E83-D397-4BAF-88D6-CD0795CE8E85}" presName="connTx" presStyleLbl="parChTrans1D4" presStyleIdx="4" presStyleCnt="7"/>
      <dgm:spPr/>
    </dgm:pt>
    <dgm:pt modelId="{EA77116F-405B-4FDB-8CDB-CC576CD48FA0}" type="pres">
      <dgm:prSet presAssocID="{D601FB01-1036-478D-A592-F10D819BA189}" presName="root2" presStyleCnt="0"/>
      <dgm:spPr/>
    </dgm:pt>
    <dgm:pt modelId="{BA940CD6-DFA4-4B45-8DEF-015012668B0A}" type="pres">
      <dgm:prSet presAssocID="{D601FB01-1036-478D-A592-F10D819BA189}" presName="LevelTwoTextNode" presStyleLbl="node4" presStyleIdx="4" presStyleCnt="7">
        <dgm:presLayoutVars>
          <dgm:chPref val="3"/>
        </dgm:presLayoutVars>
      </dgm:prSet>
      <dgm:spPr/>
    </dgm:pt>
    <dgm:pt modelId="{E944A9EC-74CC-42A8-8923-9BB8C445C555}" type="pres">
      <dgm:prSet presAssocID="{D601FB01-1036-478D-A592-F10D819BA189}" presName="level3hierChild" presStyleCnt="0"/>
      <dgm:spPr/>
    </dgm:pt>
    <dgm:pt modelId="{91E17125-64D6-46FF-938D-F07AE3C270E9}" type="pres">
      <dgm:prSet presAssocID="{390EB428-FCB5-47C3-AAE7-540A60836231}" presName="conn2-1" presStyleLbl="parChTrans1D3" presStyleIdx="2" presStyleCnt="6"/>
      <dgm:spPr/>
    </dgm:pt>
    <dgm:pt modelId="{2D1AEBE0-E2E5-4F61-ADCA-FE6604034D26}" type="pres">
      <dgm:prSet presAssocID="{390EB428-FCB5-47C3-AAE7-540A60836231}" presName="connTx" presStyleLbl="parChTrans1D3" presStyleIdx="2" presStyleCnt="6"/>
      <dgm:spPr/>
    </dgm:pt>
    <dgm:pt modelId="{9C62A7A2-4591-4CF1-813D-453F46CA8166}" type="pres">
      <dgm:prSet presAssocID="{4188F7B0-0EF4-4AC3-96DD-97B92DD1070D}" presName="root2" presStyleCnt="0"/>
      <dgm:spPr/>
    </dgm:pt>
    <dgm:pt modelId="{35C7DC19-3A0B-4CC6-972C-E045BA600227}" type="pres">
      <dgm:prSet presAssocID="{4188F7B0-0EF4-4AC3-96DD-97B92DD1070D}" presName="LevelTwoTextNode" presStyleLbl="node3" presStyleIdx="2" presStyleCnt="6">
        <dgm:presLayoutVars>
          <dgm:chPref val="3"/>
        </dgm:presLayoutVars>
      </dgm:prSet>
      <dgm:spPr/>
    </dgm:pt>
    <dgm:pt modelId="{4289075A-F2E8-430B-AF81-E680AD663B7B}" type="pres">
      <dgm:prSet presAssocID="{4188F7B0-0EF4-4AC3-96DD-97B92DD1070D}" presName="level3hierChild" presStyleCnt="0"/>
      <dgm:spPr/>
    </dgm:pt>
    <dgm:pt modelId="{78C24A37-2317-42C4-8B3E-DADA2114E004}" type="pres">
      <dgm:prSet presAssocID="{ECF2DC1B-EDBE-48DF-8479-5B8472798F7D}" presName="conn2-1" presStyleLbl="parChTrans1D4" presStyleIdx="5" presStyleCnt="7"/>
      <dgm:spPr/>
    </dgm:pt>
    <dgm:pt modelId="{075FFA9B-E1F6-4799-B913-A22891D4C85C}" type="pres">
      <dgm:prSet presAssocID="{ECF2DC1B-EDBE-48DF-8479-5B8472798F7D}" presName="connTx" presStyleLbl="parChTrans1D4" presStyleIdx="5" presStyleCnt="7"/>
      <dgm:spPr/>
    </dgm:pt>
    <dgm:pt modelId="{0CE547DE-2EAF-43D0-8B4E-26115FC86C37}" type="pres">
      <dgm:prSet presAssocID="{B96C7FE9-4DDA-458D-802F-3F767CCC1BA8}" presName="root2" presStyleCnt="0"/>
      <dgm:spPr/>
    </dgm:pt>
    <dgm:pt modelId="{1152DA95-B623-4E8D-99B4-CA9BEBFA2051}" type="pres">
      <dgm:prSet presAssocID="{B96C7FE9-4DDA-458D-802F-3F767CCC1BA8}" presName="LevelTwoTextNode" presStyleLbl="node4" presStyleIdx="5" presStyleCnt="7">
        <dgm:presLayoutVars>
          <dgm:chPref val="3"/>
        </dgm:presLayoutVars>
      </dgm:prSet>
      <dgm:spPr/>
    </dgm:pt>
    <dgm:pt modelId="{96F2BA17-A4DF-4742-9226-19E470672F35}" type="pres">
      <dgm:prSet presAssocID="{B96C7FE9-4DDA-458D-802F-3F767CCC1BA8}" presName="level3hierChild" presStyleCnt="0"/>
      <dgm:spPr/>
    </dgm:pt>
    <dgm:pt modelId="{9F77774D-746F-429F-BAA8-33BB04F10043}" type="pres">
      <dgm:prSet presAssocID="{DBDF63ED-08B9-4DCB-8A24-59049A09C024}" presName="conn2-1" presStyleLbl="parChTrans1D4" presStyleIdx="6" presStyleCnt="7"/>
      <dgm:spPr/>
    </dgm:pt>
    <dgm:pt modelId="{29E4E860-0E3E-494B-98E1-B20480B0E437}" type="pres">
      <dgm:prSet presAssocID="{DBDF63ED-08B9-4DCB-8A24-59049A09C024}" presName="connTx" presStyleLbl="parChTrans1D4" presStyleIdx="6" presStyleCnt="7"/>
      <dgm:spPr/>
    </dgm:pt>
    <dgm:pt modelId="{ABFA1FEF-45B8-4F47-A598-9EC1B9AE88BA}" type="pres">
      <dgm:prSet presAssocID="{DB1F2FBD-22D8-4DED-9E84-3199D0CC5BF1}" presName="root2" presStyleCnt="0"/>
      <dgm:spPr/>
    </dgm:pt>
    <dgm:pt modelId="{A0EE1776-F405-4ABF-BF71-67F96948FF14}" type="pres">
      <dgm:prSet presAssocID="{DB1F2FBD-22D8-4DED-9E84-3199D0CC5BF1}" presName="LevelTwoTextNode" presStyleLbl="node4" presStyleIdx="6" presStyleCnt="7">
        <dgm:presLayoutVars>
          <dgm:chPref val="3"/>
        </dgm:presLayoutVars>
      </dgm:prSet>
      <dgm:spPr/>
    </dgm:pt>
    <dgm:pt modelId="{2C464627-6DA7-455E-BA7F-4567204CDA0D}" type="pres">
      <dgm:prSet presAssocID="{DB1F2FBD-22D8-4DED-9E84-3199D0CC5BF1}" presName="level3hierChild" presStyleCnt="0"/>
      <dgm:spPr/>
    </dgm:pt>
    <dgm:pt modelId="{E152088E-E300-4152-8644-8AE55F18137C}" type="pres">
      <dgm:prSet presAssocID="{114C7D0C-D586-4DB7-A81E-BEB20AE898CD}" presName="conn2-1" presStyleLbl="parChTrans1D2" presStyleIdx="1" presStyleCnt="2"/>
      <dgm:spPr/>
    </dgm:pt>
    <dgm:pt modelId="{21AA5606-D3F7-468B-BBAD-F683E7FABDEB}" type="pres">
      <dgm:prSet presAssocID="{114C7D0C-D586-4DB7-A81E-BEB20AE898CD}" presName="connTx" presStyleLbl="parChTrans1D2" presStyleIdx="1" presStyleCnt="2"/>
      <dgm:spPr/>
    </dgm:pt>
    <dgm:pt modelId="{C55515A5-5C77-40D7-959A-BA0AD4507A40}" type="pres">
      <dgm:prSet presAssocID="{7FDFC31C-F15B-4670-8F17-5C916632BE1B}" presName="root2" presStyleCnt="0"/>
      <dgm:spPr/>
    </dgm:pt>
    <dgm:pt modelId="{D113B90A-F1C9-4E9A-AAC9-4AD68870CF9C}" type="pres">
      <dgm:prSet presAssocID="{7FDFC31C-F15B-4670-8F17-5C916632BE1B}" presName="LevelTwoTextNode" presStyleLbl="node2" presStyleIdx="1" presStyleCnt="2" custLinFactNeighborX="-75815" custLinFactNeighborY="-8563">
        <dgm:presLayoutVars>
          <dgm:chPref val="3"/>
        </dgm:presLayoutVars>
      </dgm:prSet>
      <dgm:spPr/>
    </dgm:pt>
    <dgm:pt modelId="{3B8DBF57-26E7-4F57-B4E2-6194F73DA17E}" type="pres">
      <dgm:prSet presAssocID="{7FDFC31C-F15B-4670-8F17-5C916632BE1B}" presName="level3hierChild" presStyleCnt="0"/>
      <dgm:spPr/>
    </dgm:pt>
    <dgm:pt modelId="{E83EC7D6-07B5-4721-A4D1-3E64E728096F}" type="pres">
      <dgm:prSet presAssocID="{F6AA2E41-8DE4-43AE-80BE-A8C3575734C2}" presName="conn2-1" presStyleLbl="parChTrans1D3" presStyleIdx="3" presStyleCnt="6"/>
      <dgm:spPr/>
    </dgm:pt>
    <dgm:pt modelId="{A1F152AC-2433-4A4E-88F1-6640F24E50AB}" type="pres">
      <dgm:prSet presAssocID="{F6AA2E41-8DE4-43AE-80BE-A8C3575734C2}" presName="connTx" presStyleLbl="parChTrans1D3" presStyleIdx="3" presStyleCnt="6"/>
      <dgm:spPr/>
    </dgm:pt>
    <dgm:pt modelId="{9679EC74-1E75-459C-BA68-1AED53B7BD32}" type="pres">
      <dgm:prSet presAssocID="{E01833D6-ACD9-4488-B504-00F9AD218265}" presName="root2" presStyleCnt="0"/>
      <dgm:spPr/>
    </dgm:pt>
    <dgm:pt modelId="{25CC9DF0-CECD-4A20-97F2-A2F8B0A5CC27}" type="pres">
      <dgm:prSet presAssocID="{E01833D6-ACD9-4488-B504-00F9AD218265}" presName="LevelTwoTextNode" presStyleLbl="node3" presStyleIdx="3" presStyleCnt="6">
        <dgm:presLayoutVars>
          <dgm:chPref val="3"/>
        </dgm:presLayoutVars>
      </dgm:prSet>
      <dgm:spPr/>
    </dgm:pt>
    <dgm:pt modelId="{A614E38E-06B0-4155-90A7-E0CD177465F3}" type="pres">
      <dgm:prSet presAssocID="{E01833D6-ACD9-4488-B504-00F9AD218265}" presName="level3hierChild" presStyleCnt="0"/>
      <dgm:spPr/>
    </dgm:pt>
    <dgm:pt modelId="{F430ED35-24D8-4AC5-B6BD-0232AC91E344}" type="pres">
      <dgm:prSet presAssocID="{3473EAA5-3C9A-4828-8A62-86B6CB193124}" presName="conn2-1" presStyleLbl="parChTrans1D3" presStyleIdx="4" presStyleCnt="6"/>
      <dgm:spPr/>
    </dgm:pt>
    <dgm:pt modelId="{12915A61-E736-4998-B96F-A0E2895C1A00}" type="pres">
      <dgm:prSet presAssocID="{3473EAA5-3C9A-4828-8A62-86B6CB193124}" presName="connTx" presStyleLbl="parChTrans1D3" presStyleIdx="4" presStyleCnt="6"/>
      <dgm:spPr/>
    </dgm:pt>
    <dgm:pt modelId="{F87658AB-D454-457F-9F23-80CB8CA0BE6B}" type="pres">
      <dgm:prSet presAssocID="{AF190F2F-839C-46C7-8F54-63CEE13C14FC}" presName="root2" presStyleCnt="0"/>
      <dgm:spPr/>
    </dgm:pt>
    <dgm:pt modelId="{18E7FBE5-BEAB-461B-9826-0E8753753B64}" type="pres">
      <dgm:prSet presAssocID="{AF190F2F-839C-46C7-8F54-63CEE13C14FC}" presName="LevelTwoTextNode" presStyleLbl="node3" presStyleIdx="4" presStyleCnt="6">
        <dgm:presLayoutVars>
          <dgm:chPref val="3"/>
        </dgm:presLayoutVars>
      </dgm:prSet>
      <dgm:spPr/>
    </dgm:pt>
    <dgm:pt modelId="{93B898CB-CD07-4FCC-B55E-9094317F3F6E}" type="pres">
      <dgm:prSet presAssocID="{AF190F2F-839C-46C7-8F54-63CEE13C14FC}" presName="level3hierChild" presStyleCnt="0"/>
      <dgm:spPr/>
    </dgm:pt>
    <dgm:pt modelId="{EFA17BBB-0911-4C8D-8CED-D345DB5B46B2}" type="pres">
      <dgm:prSet presAssocID="{DE234A9D-9770-46DB-A793-1B2BA5D62B3E}" presName="conn2-1" presStyleLbl="parChTrans1D3" presStyleIdx="5" presStyleCnt="6"/>
      <dgm:spPr/>
    </dgm:pt>
    <dgm:pt modelId="{8455FF00-A88A-43AB-8180-E10188D87D65}" type="pres">
      <dgm:prSet presAssocID="{DE234A9D-9770-46DB-A793-1B2BA5D62B3E}" presName="connTx" presStyleLbl="parChTrans1D3" presStyleIdx="5" presStyleCnt="6"/>
      <dgm:spPr/>
    </dgm:pt>
    <dgm:pt modelId="{9FC6BD45-5EDE-477B-A772-FFF3E77F9950}" type="pres">
      <dgm:prSet presAssocID="{11D12EA3-3862-4F2E-B73C-AAA10E45AC91}" presName="root2" presStyleCnt="0"/>
      <dgm:spPr/>
    </dgm:pt>
    <dgm:pt modelId="{67CCCF3C-9355-4256-A031-892A9ECD5B34}" type="pres">
      <dgm:prSet presAssocID="{11D12EA3-3862-4F2E-B73C-AAA10E45AC91}" presName="LevelTwoTextNode" presStyleLbl="node3" presStyleIdx="5" presStyleCnt="6">
        <dgm:presLayoutVars>
          <dgm:chPref val="3"/>
        </dgm:presLayoutVars>
      </dgm:prSet>
      <dgm:spPr/>
    </dgm:pt>
    <dgm:pt modelId="{4546846D-D2F4-4E62-8C6D-EE148C9ABB10}" type="pres">
      <dgm:prSet presAssocID="{11D12EA3-3862-4F2E-B73C-AAA10E45AC91}" presName="level3hierChild" presStyleCnt="0"/>
      <dgm:spPr/>
    </dgm:pt>
  </dgm:ptLst>
  <dgm:cxnLst>
    <dgm:cxn modelId="{54982A0A-66AB-48F4-81AE-F23C6559D819}" srcId="{7FDFC31C-F15B-4670-8F17-5C916632BE1B}" destId="{11D12EA3-3862-4F2E-B73C-AAA10E45AC91}" srcOrd="2" destOrd="0" parTransId="{DE234A9D-9770-46DB-A793-1B2BA5D62B3E}" sibTransId="{40C003B2-6C44-4B8D-B64D-BF389E4A7C40}"/>
    <dgm:cxn modelId="{A6D2EB0B-F1B2-4917-96E8-6068E7BB7355}" srcId="{3C82E223-C388-4B1F-888E-DFBBC57B08AB}" destId="{06043F93-1233-4837-B319-2C9BAADFA36B}" srcOrd="0" destOrd="0" parTransId="{5711C7C4-AE69-47C7-A25C-7B682B12EA86}" sibTransId="{A1D9F740-0861-43DB-86B6-F3F7584880BC}"/>
    <dgm:cxn modelId="{637AFF13-72D6-4101-890D-F5AE2456D043}" type="presOf" srcId="{DBDF63ED-08B9-4DCB-8A24-59049A09C024}" destId="{9F77774D-746F-429F-BAA8-33BB04F10043}" srcOrd="0" destOrd="0" presId="urn:microsoft.com/office/officeart/2005/8/layout/hierarchy2"/>
    <dgm:cxn modelId="{FC38211B-0EF4-4C41-BE1C-5620350EDFC8}" type="presOf" srcId="{1BDA0111-2DCF-4BE5-BE0B-69EC3345E421}" destId="{BFEB0961-785F-46BB-BBB5-1DB3EF4EE4EA}" srcOrd="0" destOrd="0" presId="urn:microsoft.com/office/officeart/2005/8/layout/hierarchy2"/>
    <dgm:cxn modelId="{A624C61E-E2DF-4A1C-8754-FD06B5553879}" type="presOf" srcId="{06043F93-1233-4837-B319-2C9BAADFA36B}" destId="{06E06E47-2E06-4CCC-8114-004D556A2692}" srcOrd="0" destOrd="0" presId="urn:microsoft.com/office/officeart/2005/8/layout/hierarchy2"/>
    <dgm:cxn modelId="{F123361F-2DFB-494C-9A59-5095182F26C5}" type="presOf" srcId="{806D0BDB-B8B5-4CC9-B19C-FAB7C0E2DF57}" destId="{8524B667-4630-400F-A2BB-F1ABA6486EFD}" srcOrd="1" destOrd="0" presId="urn:microsoft.com/office/officeart/2005/8/layout/hierarchy2"/>
    <dgm:cxn modelId="{27079E22-11BC-4144-BCA8-4A18EEAD6357}" type="presOf" srcId="{4188F7B0-0EF4-4AC3-96DD-97B92DD1070D}" destId="{35C7DC19-3A0B-4CC6-972C-E045BA600227}" srcOrd="0" destOrd="0" presId="urn:microsoft.com/office/officeart/2005/8/layout/hierarchy2"/>
    <dgm:cxn modelId="{27675E27-F83D-45A7-967E-009C937C7FCB}" srcId="{7FDFC31C-F15B-4670-8F17-5C916632BE1B}" destId="{E01833D6-ACD9-4488-B504-00F9AD218265}" srcOrd="0" destOrd="0" parTransId="{F6AA2E41-8DE4-43AE-80BE-A8C3575734C2}" sibTransId="{9FA14B15-523D-46F4-BC60-DA9098402755}"/>
    <dgm:cxn modelId="{83151728-E33F-4FEE-8111-1188CAE52005}" type="presOf" srcId="{7FDFC31C-F15B-4670-8F17-5C916632BE1B}" destId="{D113B90A-F1C9-4E9A-AAC9-4AD68870CF9C}" srcOrd="0" destOrd="0" presId="urn:microsoft.com/office/officeart/2005/8/layout/hierarchy2"/>
    <dgm:cxn modelId="{DE2A6630-AF4B-4C39-A038-5DA4AB1B77E5}" srcId="{45EDD724-EB61-483C-89D9-410DDE3D6FEB}" destId="{3C82E223-C388-4B1F-888E-DFBBC57B08AB}" srcOrd="0" destOrd="0" parTransId="{806D0BDB-B8B5-4CC9-B19C-FAB7C0E2DF57}" sibTransId="{964392B4-8A4C-47F2-A602-42179882D20E}"/>
    <dgm:cxn modelId="{BD57C634-746A-4F8E-B245-43B6610118BD}" type="presOf" srcId="{B1817F5E-C434-4DFE-8261-98C20E4A33F3}" destId="{A3F36FE0-8A8E-4504-B2C2-A50605EDD0BD}" srcOrd="1" destOrd="0" presId="urn:microsoft.com/office/officeart/2005/8/layout/hierarchy2"/>
    <dgm:cxn modelId="{2F7B023D-2419-40CD-9D46-6749E5CB03B9}" srcId="{E3A52F34-34B1-466B-A6E5-0845D706F5CE}" destId="{F4FF1A56-2E16-4C45-BFF4-5611566E646D}" srcOrd="0" destOrd="0" parTransId="{6EBFE36B-C142-46BE-821E-9D5ED7EC2DBE}" sibTransId="{E2FA4FD5-0F0C-4E3C-9DC1-B7FBCD61C9C3}"/>
    <dgm:cxn modelId="{FF3B1E3D-33A5-4AD2-A168-03A2CDA20BDA}" type="presOf" srcId="{79406585-44CD-4B2D-9B76-C27C23E76B3F}" destId="{9F14B1BD-BFF2-4909-A2A5-869402730B55}" srcOrd="1" destOrd="0" presId="urn:microsoft.com/office/officeart/2005/8/layout/hierarchy2"/>
    <dgm:cxn modelId="{EA421A5C-72E2-4CC1-8662-734F33072EF4}" type="presOf" srcId="{390EB428-FCB5-47C3-AAE7-540A60836231}" destId="{2D1AEBE0-E2E5-4F61-ADCA-FE6604034D26}" srcOrd="1" destOrd="0" presId="urn:microsoft.com/office/officeart/2005/8/layout/hierarchy2"/>
    <dgm:cxn modelId="{C2688F5D-8519-4B13-9ED3-42CCDD69E09A}" type="presOf" srcId="{7C12D94C-14C4-461F-9E76-73D24A26670B}" destId="{B6B1C914-8AB1-4B33-9FE1-ED2535EE856B}" srcOrd="1" destOrd="0" presId="urn:microsoft.com/office/officeart/2005/8/layout/hierarchy2"/>
    <dgm:cxn modelId="{957CE75D-9F47-48B7-87E4-D2D8BC272AE5}" type="presOf" srcId="{ECF2DC1B-EDBE-48DF-8479-5B8472798F7D}" destId="{075FFA9B-E1F6-4799-B913-A22891D4C85C}" srcOrd="1" destOrd="0" presId="urn:microsoft.com/office/officeart/2005/8/layout/hierarchy2"/>
    <dgm:cxn modelId="{3F699641-37E7-4AEA-9FE5-FE7CF6DAC419}" type="presOf" srcId="{F6AA2E41-8DE4-43AE-80BE-A8C3575734C2}" destId="{A1F152AC-2433-4A4E-88F1-6640F24E50AB}" srcOrd="1" destOrd="0" presId="urn:microsoft.com/office/officeart/2005/8/layout/hierarchy2"/>
    <dgm:cxn modelId="{EB1B4F43-48BC-4110-9F6C-47124EDA3414}" type="presOf" srcId="{5711C7C4-AE69-47C7-A25C-7B682B12EA86}" destId="{EF09C965-5526-424D-883E-EDAFCAF1AB54}" srcOrd="1" destOrd="0" presId="urn:microsoft.com/office/officeart/2005/8/layout/hierarchy2"/>
    <dgm:cxn modelId="{578E8866-8068-403A-ACB6-E6B14B32647A}" srcId="{1BDA0111-2DCF-4BE5-BE0B-69EC3345E421}" destId="{45EDD724-EB61-483C-89D9-410DDE3D6FEB}" srcOrd="0" destOrd="0" parTransId="{7C12D94C-14C4-461F-9E76-73D24A26670B}" sibTransId="{4630FE91-DE75-4B47-9FC9-3E9D7376B20F}"/>
    <dgm:cxn modelId="{FB2A0069-19A7-4CC7-8282-760FA0F7DD25}" type="presOf" srcId="{3C82E223-C388-4B1F-888E-DFBBC57B08AB}" destId="{509E2395-3347-4202-A835-BCA32F326881}" srcOrd="0" destOrd="0" presId="urn:microsoft.com/office/officeart/2005/8/layout/hierarchy2"/>
    <dgm:cxn modelId="{57293251-7101-4069-873F-D31B518A6FB4}" srcId="{4188F7B0-0EF4-4AC3-96DD-97B92DD1070D}" destId="{B96C7FE9-4DDA-458D-802F-3F767CCC1BA8}" srcOrd="0" destOrd="0" parTransId="{ECF2DC1B-EDBE-48DF-8479-5B8472798F7D}" sibTransId="{06D498F0-F0C0-4B09-87B5-1733325D271E}"/>
    <dgm:cxn modelId="{4EC60155-7745-4C29-BBE1-4F88860D41C8}" type="presOf" srcId="{E3A52F34-34B1-466B-A6E5-0845D706F5CE}" destId="{19A3DD64-EF52-4A49-85B7-C843C88BD340}" srcOrd="0" destOrd="0" presId="urn:microsoft.com/office/officeart/2005/8/layout/hierarchy2"/>
    <dgm:cxn modelId="{C8E6A679-3CA3-4274-A284-A73DB144CDAA}" type="presOf" srcId="{DB1F2FBD-22D8-4DED-9E84-3199D0CC5BF1}" destId="{A0EE1776-F405-4ABF-BF71-67F96948FF14}" srcOrd="0" destOrd="0" presId="urn:microsoft.com/office/officeart/2005/8/layout/hierarchy2"/>
    <dgm:cxn modelId="{21D7D87A-8430-4D03-97E8-A85F7D5B79CB}" type="presOf" srcId="{F4FF1A56-2E16-4C45-BFF4-5611566E646D}" destId="{5CBF3C9E-0BEA-4987-BF68-07D06175F747}" srcOrd="0" destOrd="0" presId="urn:microsoft.com/office/officeart/2005/8/layout/hierarchy2"/>
    <dgm:cxn modelId="{01FE387E-3C40-4B04-843B-EE97C2F30217}" type="presOf" srcId="{82B4327E-6574-4828-ABBD-262A0B787991}" destId="{A3023E51-83B3-4F8D-92DF-3B8FC27EAFDE}" srcOrd="0" destOrd="0" presId="urn:microsoft.com/office/officeart/2005/8/layout/hierarchy2"/>
    <dgm:cxn modelId="{65F1E580-C504-4C61-B608-58B9394B3A60}" type="presOf" srcId="{6EBFE36B-C142-46BE-821E-9D5ED7EC2DBE}" destId="{A8AE5744-B72D-45DF-92E6-7F18B35FFD9C}" srcOrd="0" destOrd="0" presId="urn:microsoft.com/office/officeart/2005/8/layout/hierarchy2"/>
    <dgm:cxn modelId="{FCED6282-70FD-4AA1-9C03-E4F3E970B698}" type="presOf" srcId="{390EB428-FCB5-47C3-AAE7-540A60836231}" destId="{91E17125-64D6-46FF-938D-F07AE3C270E9}" srcOrd="0" destOrd="0" presId="urn:microsoft.com/office/officeart/2005/8/layout/hierarchy2"/>
    <dgm:cxn modelId="{15620A86-A583-4A53-9911-277064ABEFD6}" type="presOf" srcId="{8141D287-0B65-47FB-9A9B-98137024C90F}" destId="{55F180C2-939B-4348-A4B0-7058FF59A729}" srcOrd="1" destOrd="0" presId="urn:microsoft.com/office/officeart/2005/8/layout/hierarchy2"/>
    <dgm:cxn modelId="{A1B2BA88-2647-4CB4-9A3D-F5E983891626}" type="presOf" srcId="{806D0BDB-B8B5-4CC9-B19C-FAB7C0E2DF57}" destId="{DB152BD4-54CF-4A47-8B97-89CD0E6F01B0}" srcOrd="0" destOrd="0" presId="urn:microsoft.com/office/officeart/2005/8/layout/hierarchy2"/>
    <dgm:cxn modelId="{DF14A589-ED51-4F46-A7AB-656CBBA1644C}" type="presOf" srcId="{AF190F2F-839C-46C7-8F54-63CEE13C14FC}" destId="{18E7FBE5-BEAB-461B-9826-0E8753753B64}" srcOrd="0" destOrd="0" presId="urn:microsoft.com/office/officeart/2005/8/layout/hierarchy2"/>
    <dgm:cxn modelId="{49D7BF8C-077C-474C-AF32-9CF479CE677E}" type="presOf" srcId="{79406585-44CD-4B2D-9B76-C27C23E76B3F}" destId="{4BE04FC4-3D73-4969-8079-4E9EDE199BE3}" srcOrd="0" destOrd="0" presId="urn:microsoft.com/office/officeart/2005/8/layout/hierarchy2"/>
    <dgm:cxn modelId="{05B3948E-F558-484C-9BA1-F58E12444E5C}" srcId="{E3A52F34-34B1-466B-A6E5-0845D706F5CE}" destId="{D601FB01-1036-478D-A592-F10D819BA189}" srcOrd="2" destOrd="0" parTransId="{90387E83-D397-4BAF-88D6-CD0795CE8E85}" sibTransId="{6A7E6F14-3BA8-4391-9B24-1D5C494BBC85}"/>
    <dgm:cxn modelId="{79790096-B79F-421B-9DBD-AA9D3B96D548}" srcId="{E3A52F34-34B1-466B-A6E5-0845D706F5CE}" destId="{C0503568-EBB9-4699-B15B-076E3C85CEE9}" srcOrd="1" destOrd="0" parTransId="{B1817F5E-C434-4DFE-8261-98C20E4A33F3}" sibTransId="{8FC6A530-F47B-4F4C-A196-D57E7399AA0A}"/>
    <dgm:cxn modelId="{B91F9E96-46F7-4AE9-8629-F30CB7C2ED96}" type="presOf" srcId="{6EBFE36B-C142-46BE-821E-9D5ED7EC2DBE}" destId="{1514EE11-4F70-4BBA-99FF-EB4BF7317509}" srcOrd="1" destOrd="0" presId="urn:microsoft.com/office/officeart/2005/8/layout/hierarchy2"/>
    <dgm:cxn modelId="{A216A69B-5B05-4AE2-B7C0-7B758B539C9D}" type="presOf" srcId="{DBDF63ED-08B9-4DCB-8A24-59049A09C024}" destId="{29E4E860-0E3E-494B-98E1-B20480B0E437}" srcOrd="1" destOrd="0" presId="urn:microsoft.com/office/officeart/2005/8/layout/hierarchy2"/>
    <dgm:cxn modelId="{70D288A2-90CC-4CBF-BACA-ECAE71C622FA}" type="presOf" srcId="{114C7D0C-D586-4DB7-A81E-BEB20AE898CD}" destId="{21AA5606-D3F7-468B-BBAD-F683E7FABDEB}" srcOrd="1" destOrd="0" presId="urn:microsoft.com/office/officeart/2005/8/layout/hierarchy2"/>
    <dgm:cxn modelId="{3F108AA2-AB6D-459F-A01E-39D84E883C42}" srcId="{3C82E223-C388-4B1F-888E-DFBBC57B08AB}" destId="{82B4327E-6574-4828-ABBD-262A0B787991}" srcOrd="1" destOrd="0" parTransId="{79406585-44CD-4B2D-9B76-C27C23E76B3F}" sibTransId="{483729A8-F552-44F1-8000-BD4F52ADFD61}"/>
    <dgm:cxn modelId="{06E22EA5-1EA4-490F-87CF-8F825C29FC7E}" type="presOf" srcId="{F6AA2E41-8DE4-43AE-80BE-A8C3575734C2}" destId="{E83EC7D6-07B5-4721-A4D1-3E64E728096F}" srcOrd="0" destOrd="0" presId="urn:microsoft.com/office/officeart/2005/8/layout/hierarchy2"/>
    <dgm:cxn modelId="{EAE147AE-558F-4C89-A6AF-D7863A320540}" type="presOf" srcId="{B96C7FE9-4DDA-458D-802F-3F767CCC1BA8}" destId="{1152DA95-B623-4E8D-99B4-CA9BEBFA2051}" srcOrd="0" destOrd="0" presId="urn:microsoft.com/office/officeart/2005/8/layout/hierarchy2"/>
    <dgm:cxn modelId="{8A7418B6-12D3-4EA6-8B4E-04553027D532}" type="presOf" srcId="{11D12EA3-3862-4F2E-B73C-AAA10E45AC91}" destId="{67CCCF3C-9355-4256-A031-892A9ECD5B34}" srcOrd="0" destOrd="0" presId="urn:microsoft.com/office/officeart/2005/8/layout/hierarchy2"/>
    <dgm:cxn modelId="{FAB5C0B9-28D8-4204-82D6-CC8935F97699}" type="presOf" srcId="{B1817F5E-C434-4DFE-8261-98C20E4A33F3}" destId="{8A5B9EB2-95C3-4F29-9FC2-AD1938CB8E9A}" srcOrd="0" destOrd="0" presId="urn:microsoft.com/office/officeart/2005/8/layout/hierarchy2"/>
    <dgm:cxn modelId="{DA0BB6BA-9551-41E2-B0AD-A88B3BFE96B1}" srcId="{45EDD724-EB61-483C-89D9-410DDE3D6FEB}" destId="{4188F7B0-0EF4-4AC3-96DD-97B92DD1070D}" srcOrd="2" destOrd="0" parTransId="{390EB428-FCB5-47C3-AAE7-540A60836231}" sibTransId="{48A5F042-1BE8-477A-BDBC-CBF3F79FC844}"/>
    <dgm:cxn modelId="{752A3CBB-83A5-4EB7-AEDC-089F9D547006}" type="presOf" srcId="{5711C7C4-AE69-47C7-A25C-7B682B12EA86}" destId="{621C1028-E3E0-40A2-A072-C65935A16458}" srcOrd="0" destOrd="0" presId="urn:microsoft.com/office/officeart/2005/8/layout/hierarchy2"/>
    <dgm:cxn modelId="{30EAEABE-60C5-4342-8187-5ED8D2303725}" type="presOf" srcId="{D601FB01-1036-478D-A592-F10D819BA189}" destId="{BA940CD6-DFA4-4B45-8DEF-015012668B0A}" srcOrd="0" destOrd="0" presId="urn:microsoft.com/office/officeart/2005/8/layout/hierarchy2"/>
    <dgm:cxn modelId="{649286C1-F34C-4EB3-AACD-4E909159E7D0}" type="presOf" srcId="{ECF2DC1B-EDBE-48DF-8479-5B8472798F7D}" destId="{78C24A37-2317-42C4-8B3E-DADA2114E004}" srcOrd="0" destOrd="0" presId="urn:microsoft.com/office/officeart/2005/8/layout/hierarchy2"/>
    <dgm:cxn modelId="{6E594CC7-9ED0-414B-BCC9-A5E7E670A301}" srcId="{2EEA290D-8CDA-412E-B4A9-A3F6D1839F98}" destId="{1BDA0111-2DCF-4BE5-BE0B-69EC3345E421}" srcOrd="0" destOrd="0" parTransId="{BDD5CB78-1307-43B7-BA1F-0662E9D8215E}" sibTransId="{25CEA192-2877-4097-95F9-3B3BF1FB4112}"/>
    <dgm:cxn modelId="{56F7F0C7-972B-46AE-8C5C-BE4E4FC5CD3F}" type="presOf" srcId="{DE234A9D-9770-46DB-A793-1B2BA5D62B3E}" destId="{8455FF00-A88A-43AB-8180-E10188D87D65}" srcOrd="1" destOrd="0" presId="urn:microsoft.com/office/officeart/2005/8/layout/hierarchy2"/>
    <dgm:cxn modelId="{E3C2D5CA-F5C7-4F1F-AC49-D78A99225002}" srcId="{7FDFC31C-F15B-4670-8F17-5C916632BE1B}" destId="{AF190F2F-839C-46C7-8F54-63CEE13C14FC}" srcOrd="1" destOrd="0" parTransId="{3473EAA5-3C9A-4828-8A62-86B6CB193124}" sibTransId="{955415E8-77C5-4553-BD21-2FBFD47E30E9}"/>
    <dgm:cxn modelId="{940967CC-4BAA-4827-BCED-98D4245A243F}" srcId="{4188F7B0-0EF4-4AC3-96DD-97B92DD1070D}" destId="{DB1F2FBD-22D8-4DED-9E84-3199D0CC5BF1}" srcOrd="1" destOrd="0" parTransId="{DBDF63ED-08B9-4DCB-8A24-59049A09C024}" sibTransId="{065D6BA4-EFBF-4DE3-93F7-FFAF03EA3A2F}"/>
    <dgm:cxn modelId="{C3DE66D3-8F5E-4CB0-905B-A53541F1686A}" type="presOf" srcId="{114C7D0C-D586-4DB7-A81E-BEB20AE898CD}" destId="{E152088E-E300-4152-8644-8AE55F18137C}" srcOrd="0" destOrd="0" presId="urn:microsoft.com/office/officeart/2005/8/layout/hierarchy2"/>
    <dgm:cxn modelId="{2024D1D5-B904-4C55-830D-92D6F0348768}" type="presOf" srcId="{2EEA290D-8CDA-412E-B4A9-A3F6D1839F98}" destId="{165D078C-FC3A-40D7-A9BC-FE2DC565E5E8}" srcOrd="0" destOrd="0" presId="urn:microsoft.com/office/officeart/2005/8/layout/hierarchy2"/>
    <dgm:cxn modelId="{691C96D6-CA02-4CA3-B91E-C1A401EA2AE0}" type="presOf" srcId="{45EDD724-EB61-483C-89D9-410DDE3D6FEB}" destId="{519276C9-0728-4A33-9805-A526A5178A47}" srcOrd="0" destOrd="0" presId="urn:microsoft.com/office/officeart/2005/8/layout/hierarchy2"/>
    <dgm:cxn modelId="{7641B2D6-911A-46A7-9398-0845C7128F9C}" type="presOf" srcId="{7C12D94C-14C4-461F-9E76-73D24A26670B}" destId="{FBC62CDB-F8BE-4A1B-B000-C459727E7B89}" srcOrd="0" destOrd="0" presId="urn:microsoft.com/office/officeart/2005/8/layout/hierarchy2"/>
    <dgm:cxn modelId="{0A2489D7-434C-447F-9FC8-7750E0EFF622}" srcId="{45EDD724-EB61-483C-89D9-410DDE3D6FEB}" destId="{E3A52F34-34B1-466B-A6E5-0845D706F5CE}" srcOrd="1" destOrd="0" parTransId="{8141D287-0B65-47FB-9A9B-98137024C90F}" sibTransId="{5A4E7473-C907-4ACD-BAF7-406F926CB545}"/>
    <dgm:cxn modelId="{7195D3DC-B5D4-40FF-98C4-67D783D689B9}" srcId="{1BDA0111-2DCF-4BE5-BE0B-69EC3345E421}" destId="{7FDFC31C-F15B-4670-8F17-5C916632BE1B}" srcOrd="1" destOrd="0" parTransId="{114C7D0C-D586-4DB7-A81E-BEB20AE898CD}" sibTransId="{29CBF46C-53CE-42D7-9D21-E1405FAB7CF8}"/>
    <dgm:cxn modelId="{2855EFE0-5B7D-46FA-A009-51CC983CAA9E}" type="presOf" srcId="{DE234A9D-9770-46DB-A793-1B2BA5D62B3E}" destId="{EFA17BBB-0911-4C8D-8CED-D345DB5B46B2}" srcOrd="0" destOrd="0" presId="urn:microsoft.com/office/officeart/2005/8/layout/hierarchy2"/>
    <dgm:cxn modelId="{A1CC68E1-E482-42E4-9491-7F0F7614203B}" type="presOf" srcId="{3473EAA5-3C9A-4828-8A62-86B6CB193124}" destId="{F430ED35-24D8-4AC5-B6BD-0232AC91E344}" srcOrd="0" destOrd="0" presId="urn:microsoft.com/office/officeart/2005/8/layout/hierarchy2"/>
    <dgm:cxn modelId="{33AC83E3-C027-4AF1-AF75-253372FAD56A}" type="presOf" srcId="{C0503568-EBB9-4699-B15B-076E3C85CEE9}" destId="{FC4069D0-70AD-47E7-9693-FD8AA5DF0034}" srcOrd="0" destOrd="0" presId="urn:microsoft.com/office/officeart/2005/8/layout/hierarchy2"/>
    <dgm:cxn modelId="{13B8C4E7-FC08-4BCB-BCB9-A55F955159F0}" type="presOf" srcId="{3473EAA5-3C9A-4828-8A62-86B6CB193124}" destId="{12915A61-E736-4998-B96F-A0E2895C1A00}" srcOrd="1" destOrd="0" presId="urn:microsoft.com/office/officeart/2005/8/layout/hierarchy2"/>
    <dgm:cxn modelId="{4DCF01F3-5629-4BE3-AE87-FBAAB2E6357D}" type="presOf" srcId="{90387E83-D397-4BAF-88D6-CD0795CE8E85}" destId="{93D32D0E-129B-4F21-A078-4B6EE59DB997}" srcOrd="1" destOrd="0" presId="urn:microsoft.com/office/officeart/2005/8/layout/hierarchy2"/>
    <dgm:cxn modelId="{8BDBE8F4-72DE-47E4-A63D-908ED75FDC7C}" type="presOf" srcId="{E01833D6-ACD9-4488-B504-00F9AD218265}" destId="{25CC9DF0-CECD-4A20-97F2-A2F8B0A5CC27}" srcOrd="0" destOrd="0" presId="urn:microsoft.com/office/officeart/2005/8/layout/hierarchy2"/>
    <dgm:cxn modelId="{0DDA14F9-4AD8-4452-9290-C7F456A3C121}" type="presOf" srcId="{8141D287-0B65-47FB-9A9B-98137024C90F}" destId="{3A520D31-CA07-4A5F-9D01-357172D896A1}" srcOrd="0" destOrd="0" presId="urn:microsoft.com/office/officeart/2005/8/layout/hierarchy2"/>
    <dgm:cxn modelId="{EB4BFEF9-9C1A-4745-9DA0-85652986B901}" type="presOf" srcId="{90387E83-D397-4BAF-88D6-CD0795CE8E85}" destId="{0406132F-B9D0-446C-90DE-3DA6A74B58CF}" srcOrd="0" destOrd="0" presId="urn:microsoft.com/office/officeart/2005/8/layout/hierarchy2"/>
    <dgm:cxn modelId="{7B7E0F9E-8A28-419F-8361-DDD2FD85BB66}" type="presParOf" srcId="{165D078C-FC3A-40D7-A9BC-FE2DC565E5E8}" destId="{A1A56CB9-5888-429D-8C29-680604BB67D8}" srcOrd="0" destOrd="0" presId="urn:microsoft.com/office/officeart/2005/8/layout/hierarchy2"/>
    <dgm:cxn modelId="{17D5129E-F230-49C5-B59D-168E4F840091}" type="presParOf" srcId="{A1A56CB9-5888-429D-8C29-680604BB67D8}" destId="{BFEB0961-785F-46BB-BBB5-1DB3EF4EE4EA}" srcOrd="0" destOrd="0" presId="urn:microsoft.com/office/officeart/2005/8/layout/hierarchy2"/>
    <dgm:cxn modelId="{2A330316-99C7-43D0-B9A0-23CB8B019DF8}" type="presParOf" srcId="{A1A56CB9-5888-429D-8C29-680604BB67D8}" destId="{E695AE5D-2547-43F6-88B9-43576706ABA9}" srcOrd="1" destOrd="0" presId="urn:microsoft.com/office/officeart/2005/8/layout/hierarchy2"/>
    <dgm:cxn modelId="{0FBDF46E-5206-48C1-9022-CDB730F61732}" type="presParOf" srcId="{E695AE5D-2547-43F6-88B9-43576706ABA9}" destId="{FBC62CDB-F8BE-4A1B-B000-C459727E7B89}" srcOrd="0" destOrd="0" presId="urn:microsoft.com/office/officeart/2005/8/layout/hierarchy2"/>
    <dgm:cxn modelId="{40C57026-E783-4ABA-ACB9-079F9B0495FB}" type="presParOf" srcId="{FBC62CDB-F8BE-4A1B-B000-C459727E7B89}" destId="{B6B1C914-8AB1-4B33-9FE1-ED2535EE856B}" srcOrd="0" destOrd="0" presId="urn:microsoft.com/office/officeart/2005/8/layout/hierarchy2"/>
    <dgm:cxn modelId="{3CE60A20-00D9-469A-B5D2-A4008F2E9AA8}" type="presParOf" srcId="{E695AE5D-2547-43F6-88B9-43576706ABA9}" destId="{E7C61016-A5D3-4B56-82B0-AC8B7BD85E64}" srcOrd="1" destOrd="0" presId="urn:microsoft.com/office/officeart/2005/8/layout/hierarchy2"/>
    <dgm:cxn modelId="{F987B227-DABA-46C2-A6F1-63DD532A7432}" type="presParOf" srcId="{E7C61016-A5D3-4B56-82B0-AC8B7BD85E64}" destId="{519276C9-0728-4A33-9805-A526A5178A47}" srcOrd="0" destOrd="0" presId="urn:microsoft.com/office/officeart/2005/8/layout/hierarchy2"/>
    <dgm:cxn modelId="{AE384FD8-8DA5-4C57-8F77-DC9B6A15FCBF}" type="presParOf" srcId="{E7C61016-A5D3-4B56-82B0-AC8B7BD85E64}" destId="{8CD87404-75E4-4CA3-8746-911B676BC09B}" srcOrd="1" destOrd="0" presId="urn:microsoft.com/office/officeart/2005/8/layout/hierarchy2"/>
    <dgm:cxn modelId="{9C3D7849-C173-424D-B98F-281CEB9814A2}" type="presParOf" srcId="{8CD87404-75E4-4CA3-8746-911B676BC09B}" destId="{DB152BD4-54CF-4A47-8B97-89CD0E6F01B0}" srcOrd="0" destOrd="0" presId="urn:microsoft.com/office/officeart/2005/8/layout/hierarchy2"/>
    <dgm:cxn modelId="{16D1A9CE-107E-48AD-AE79-62602E2A0D59}" type="presParOf" srcId="{DB152BD4-54CF-4A47-8B97-89CD0E6F01B0}" destId="{8524B667-4630-400F-A2BB-F1ABA6486EFD}" srcOrd="0" destOrd="0" presId="urn:microsoft.com/office/officeart/2005/8/layout/hierarchy2"/>
    <dgm:cxn modelId="{B88C6B3C-9DB4-4226-8C6C-54571F6F6477}" type="presParOf" srcId="{8CD87404-75E4-4CA3-8746-911B676BC09B}" destId="{3192E3F6-8EF3-49E2-93FC-359A72CCE155}" srcOrd="1" destOrd="0" presId="urn:microsoft.com/office/officeart/2005/8/layout/hierarchy2"/>
    <dgm:cxn modelId="{689CC47D-0581-47A1-BD23-07BB0F994DA6}" type="presParOf" srcId="{3192E3F6-8EF3-49E2-93FC-359A72CCE155}" destId="{509E2395-3347-4202-A835-BCA32F326881}" srcOrd="0" destOrd="0" presId="urn:microsoft.com/office/officeart/2005/8/layout/hierarchy2"/>
    <dgm:cxn modelId="{3F9583C5-3A1F-4795-8E5F-4DD18F390FDE}" type="presParOf" srcId="{3192E3F6-8EF3-49E2-93FC-359A72CCE155}" destId="{5CA5A9D2-8531-43A6-86D7-B8ED90208BE5}" srcOrd="1" destOrd="0" presId="urn:microsoft.com/office/officeart/2005/8/layout/hierarchy2"/>
    <dgm:cxn modelId="{EA337936-33E8-4A99-9933-39325E20744A}" type="presParOf" srcId="{5CA5A9D2-8531-43A6-86D7-B8ED90208BE5}" destId="{621C1028-E3E0-40A2-A072-C65935A16458}" srcOrd="0" destOrd="0" presId="urn:microsoft.com/office/officeart/2005/8/layout/hierarchy2"/>
    <dgm:cxn modelId="{DC0A0A0F-E2B5-451D-9800-203A10711897}" type="presParOf" srcId="{621C1028-E3E0-40A2-A072-C65935A16458}" destId="{EF09C965-5526-424D-883E-EDAFCAF1AB54}" srcOrd="0" destOrd="0" presId="urn:microsoft.com/office/officeart/2005/8/layout/hierarchy2"/>
    <dgm:cxn modelId="{985F07BC-A4B3-42B8-939E-3760F827F29C}" type="presParOf" srcId="{5CA5A9D2-8531-43A6-86D7-B8ED90208BE5}" destId="{BD931AB3-B505-458F-BC3D-3C04385EA670}" srcOrd="1" destOrd="0" presId="urn:microsoft.com/office/officeart/2005/8/layout/hierarchy2"/>
    <dgm:cxn modelId="{BFC83F13-6D4D-442A-887E-687CA6CD7B32}" type="presParOf" srcId="{BD931AB3-B505-458F-BC3D-3C04385EA670}" destId="{06E06E47-2E06-4CCC-8114-004D556A2692}" srcOrd="0" destOrd="0" presId="urn:microsoft.com/office/officeart/2005/8/layout/hierarchy2"/>
    <dgm:cxn modelId="{4FADC4A7-5FC2-4612-BB8A-23B2C5C4CAE9}" type="presParOf" srcId="{BD931AB3-B505-458F-BC3D-3C04385EA670}" destId="{2DDE92FE-B1A2-49A2-87B4-326C77C68F03}" srcOrd="1" destOrd="0" presId="urn:microsoft.com/office/officeart/2005/8/layout/hierarchy2"/>
    <dgm:cxn modelId="{A4DC79F2-31E9-491D-93A0-ABE62E8BB7B9}" type="presParOf" srcId="{5CA5A9D2-8531-43A6-86D7-B8ED90208BE5}" destId="{4BE04FC4-3D73-4969-8079-4E9EDE199BE3}" srcOrd="2" destOrd="0" presId="urn:microsoft.com/office/officeart/2005/8/layout/hierarchy2"/>
    <dgm:cxn modelId="{46E01CA4-B366-4375-9637-701C755AF58B}" type="presParOf" srcId="{4BE04FC4-3D73-4969-8079-4E9EDE199BE3}" destId="{9F14B1BD-BFF2-4909-A2A5-869402730B55}" srcOrd="0" destOrd="0" presId="urn:microsoft.com/office/officeart/2005/8/layout/hierarchy2"/>
    <dgm:cxn modelId="{FB46B71A-7E94-4521-B00D-CA88D5E46AE9}" type="presParOf" srcId="{5CA5A9D2-8531-43A6-86D7-B8ED90208BE5}" destId="{3F7DCCA7-69CB-414F-8D9D-ACAF81469090}" srcOrd="3" destOrd="0" presId="urn:microsoft.com/office/officeart/2005/8/layout/hierarchy2"/>
    <dgm:cxn modelId="{81AAE67D-A6DD-4529-80D1-8BBE49CB7A70}" type="presParOf" srcId="{3F7DCCA7-69CB-414F-8D9D-ACAF81469090}" destId="{A3023E51-83B3-4F8D-92DF-3B8FC27EAFDE}" srcOrd="0" destOrd="0" presId="urn:microsoft.com/office/officeart/2005/8/layout/hierarchy2"/>
    <dgm:cxn modelId="{F2292F59-B2F8-43A6-8056-6A48FE43B5A2}" type="presParOf" srcId="{3F7DCCA7-69CB-414F-8D9D-ACAF81469090}" destId="{91509366-CE5C-4D9E-95D9-029F330CD639}" srcOrd="1" destOrd="0" presId="urn:microsoft.com/office/officeart/2005/8/layout/hierarchy2"/>
    <dgm:cxn modelId="{C64344A8-114C-48E1-BFB5-92407A94EFB6}" type="presParOf" srcId="{8CD87404-75E4-4CA3-8746-911B676BC09B}" destId="{3A520D31-CA07-4A5F-9D01-357172D896A1}" srcOrd="2" destOrd="0" presId="urn:microsoft.com/office/officeart/2005/8/layout/hierarchy2"/>
    <dgm:cxn modelId="{18A870AA-C6D8-40EB-8788-0060101473AC}" type="presParOf" srcId="{3A520D31-CA07-4A5F-9D01-357172D896A1}" destId="{55F180C2-939B-4348-A4B0-7058FF59A729}" srcOrd="0" destOrd="0" presId="urn:microsoft.com/office/officeart/2005/8/layout/hierarchy2"/>
    <dgm:cxn modelId="{28C8FD9B-4A93-44E9-8EFB-18503331F709}" type="presParOf" srcId="{8CD87404-75E4-4CA3-8746-911B676BC09B}" destId="{1DBEA033-9A0C-4CB2-B79A-80E621A852EA}" srcOrd="3" destOrd="0" presId="urn:microsoft.com/office/officeart/2005/8/layout/hierarchy2"/>
    <dgm:cxn modelId="{1838A0C1-4CF4-4D98-B817-C864D123010D}" type="presParOf" srcId="{1DBEA033-9A0C-4CB2-B79A-80E621A852EA}" destId="{19A3DD64-EF52-4A49-85B7-C843C88BD340}" srcOrd="0" destOrd="0" presId="urn:microsoft.com/office/officeart/2005/8/layout/hierarchy2"/>
    <dgm:cxn modelId="{8045A010-CB3B-41DF-865D-9533AAD9E77B}" type="presParOf" srcId="{1DBEA033-9A0C-4CB2-B79A-80E621A852EA}" destId="{76B2C57E-B94E-4F90-BF5B-070C0C7AC273}" srcOrd="1" destOrd="0" presId="urn:microsoft.com/office/officeart/2005/8/layout/hierarchy2"/>
    <dgm:cxn modelId="{440ACE3A-1526-40C3-9598-099EBE393687}" type="presParOf" srcId="{76B2C57E-B94E-4F90-BF5B-070C0C7AC273}" destId="{A8AE5744-B72D-45DF-92E6-7F18B35FFD9C}" srcOrd="0" destOrd="0" presId="urn:microsoft.com/office/officeart/2005/8/layout/hierarchy2"/>
    <dgm:cxn modelId="{B69BA93C-3E39-41D3-B842-2E4C61762398}" type="presParOf" srcId="{A8AE5744-B72D-45DF-92E6-7F18B35FFD9C}" destId="{1514EE11-4F70-4BBA-99FF-EB4BF7317509}" srcOrd="0" destOrd="0" presId="urn:microsoft.com/office/officeart/2005/8/layout/hierarchy2"/>
    <dgm:cxn modelId="{DD0A8438-25CF-4D33-B1E1-454301386174}" type="presParOf" srcId="{76B2C57E-B94E-4F90-BF5B-070C0C7AC273}" destId="{7BCD38A2-0E66-4A46-BB04-1EA53FA51268}" srcOrd="1" destOrd="0" presId="urn:microsoft.com/office/officeart/2005/8/layout/hierarchy2"/>
    <dgm:cxn modelId="{F6027D80-81F8-452B-B19F-EDE0999D8249}" type="presParOf" srcId="{7BCD38A2-0E66-4A46-BB04-1EA53FA51268}" destId="{5CBF3C9E-0BEA-4987-BF68-07D06175F747}" srcOrd="0" destOrd="0" presId="urn:microsoft.com/office/officeart/2005/8/layout/hierarchy2"/>
    <dgm:cxn modelId="{37B6E507-3018-4AE2-8660-2E7CD6A0B03E}" type="presParOf" srcId="{7BCD38A2-0E66-4A46-BB04-1EA53FA51268}" destId="{8A53392D-D0FC-4BE5-AF71-E87D09847182}" srcOrd="1" destOrd="0" presId="urn:microsoft.com/office/officeart/2005/8/layout/hierarchy2"/>
    <dgm:cxn modelId="{0F7FFDCA-6C3B-48B0-9741-B41ABF70DB33}" type="presParOf" srcId="{76B2C57E-B94E-4F90-BF5B-070C0C7AC273}" destId="{8A5B9EB2-95C3-4F29-9FC2-AD1938CB8E9A}" srcOrd="2" destOrd="0" presId="urn:microsoft.com/office/officeart/2005/8/layout/hierarchy2"/>
    <dgm:cxn modelId="{76E5B5CB-A155-4018-8008-FE8BA60B3B9B}" type="presParOf" srcId="{8A5B9EB2-95C3-4F29-9FC2-AD1938CB8E9A}" destId="{A3F36FE0-8A8E-4504-B2C2-A50605EDD0BD}" srcOrd="0" destOrd="0" presId="urn:microsoft.com/office/officeart/2005/8/layout/hierarchy2"/>
    <dgm:cxn modelId="{037265EA-B9DA-404B-9C40-FB322CEEE799}" type="presParOf" srcId="{76B2C57E-B94E-4F90-BF5B-070C0C7AC273}" destId="{1EE16FA4-17D2-4DFA-83EE-562CD96BF600}" srcOrd="3" destOrd="0" presId="urn:microsoft.com/office/officeart/2005/8/layout/hierarchy2"/>
    <dgm:cxn modelId="{12655A56-EBFD-4A1E-87DA-F2DF847ED1AC}" type="presParOf" srcId="{1EE16FA4-17D2-4DFA-83EE-562CD96BF600}" destId="{FC4069D0-70AD-47E7-9693-FD8AA5DF0034}" srcOrd="0" destOrd="0" presId="urn:microsoft.com/office/officeart/2005/8/layout/hierarchy2"/>
    <dgm:cxn modelId="{E99FF8D6-6DFB-4CB9-BD65-2FE2697942CA}" type="presParOf" srcId="{1EE16FA4-17D2-4DFA-83EE-562CD96BF600}" destId="{AB45EA7F-618D-4062-8456-641E80451C38}" srcOrd="1" destOrd="0" presId="urn:microsoft.com/office/officeart/2005/8/layout/hierarchy2"/>
    <dgm:cxn modelId="{2099114A-E009-45FE-A0B5-5435495A0909}" type="presParOf" srcId="{76B2C57E-B94E-4F90-BF5B-070C0C7AC273}" destId="{0406132F-B9D0-446C-90DE-3DA6A74B58CF}" srcOrd="4" destOrd="0" presId="urn:microsoft.com/office/officeart/2005/8/layout/hierarchy2"/>
    <dgm:cxn modelId="{998B2ACA-4732-43F6-A9AF-880DDE3B835B}" type="presParOf" srcId="{0406132F-B9D0-446C-90DE-3DA6A74B58CF}" destId="{93D32D0E-129B-4F21-A078-4B6EE59DB997}" srcOrd="0" destOrd="0" presId="urn:microsoft.com/office/officeart/2005/8/layout/hierarchy2"/>
    <dgm:cxn modelId="{81607466-42DD-4BDC-A28D-AFA07866F022}" type="presParOf" srcId="{76B2C57E-B94E-4F90-BF5B-070C0C7AC273}" destId="{EA77116F-405B-4FDB-8CDB-CC576CD48FA0}" srcOrd="5" destOrd="0" presId="urn:microsoft.com/office/officeart/2005/8/layout/hierarchy2"/>
    <dgm:cxn modelId="{B94A29DF-CF67-4C82-B748-420DF5A05084}" type="presParOf" srcId="{EA77116F-405B-4FDB-8CDB-CC576CD48FA0}" destId="{BA940CD6-DFA4-4B45-8DEF-015012668B0A}" srcOrd="0" destOrd="0" presId="urn:microsoft.com/office/officeart/2005/8/layout/hierarchy2"/>
    <dgm:cxn modelId="{EE6F66ED-F570-420A-97D5-500C598BA33C}" type="presParOf" srcId="{EA77116F-405B-4FDB-8CDB-CC576CD48FA0}" destId="{E944A9EC-74CC-42A8-8923-9BB8C445C555}" srcOrd="1" destOrd="0" presId="urn:microsoft.com/office/officeart/2005/8/layout/hierarchy2"/>
    <dgm:cxn modelId="{7FB6DCDA-22B7-4FA0-9EEE-1FE5B84C9C9C}" type="presParOf" srcId="{8CD87404-75E4-4CA3-8746-911B676BC09B}" destId="{91E17125-64D6-46FF-938D-F07AE3C270E9}" srcOrd="4" destOrd="0" presId="urn:microsoft.com/office/officeart/2005/8/layout/hierarchy2"/>
    <dgm:cxn modelId="{2866245E-7910-48C1-A774-3B8DD2774888}" type="presParOf" srcId="{91E17125-64D6-46FF-938D-F07AE3C270E9}" destId="{2D1AEBE0-E2E5-4F61-ADCA-FE6604034D26}" srcOrd="0" destOrd="0" presId="urn:microsoft.com/office/officeart/2005/8/layout/hierarchy2"/>
    <dgm:cxn modelId="{DEA316CF-90BB-4495-AD37-92D68F3C4F19}" type="presParOf" srcId="{8CD87404-75E4-4CA3-8746-911B676BC09B}" destId="{9C62A7A2-4591-4CF1-813D-453F46CA8166}" srcOrd="5" destOrd="0" presId="urn:microsoft.com/office/officeart/2005/8/layout/hierarchy2"/>
    <dgm:cxn modelId="{B4B11BE2-1C01-4E16-B651-3840FAC270F7}" type="presParOf" srcId="{9C62A7A2-4591-4CF1-813D-453F46CA8166}" destId="{35C7DC19-3A0B-4CC6-972C-E045BA600227}" srcOrd="0" destOrd="0" presId="urn:microsoft.com/office/officeart/2005/8/layout/hierarchy2"/>
    <dgm:cxn modelId="{34D4E2CF-9C47-4620-8B65-DFC1B5C375A2}" type="presParOf" srcId="{9C62A7A2-4591-4CF1-813D-453F46CA8166}" destId="{4289075A-F2E8-430B-AF81-E680AD663B7B}" srcOrd="1" destOrd="0" presId="urn:microsoft.com/office/officeart/2005/8/layout/hierarchy2"/>
    <dgm:cxn modelId="{C4889A2F-104D-4E7D-9881-F4163BA28FFD}" type="presParOf" srcId="{4289075A-F2E8-430B-AF81-E680AD663B7B}" destId="{78C24A37-2317-42C4-8B3E-DADA2114E004}" srcOrd="0" destOrd="0" presId="urn:microsoft.com/office/officeart/2005/8/layout/hierarchy2"/>
    <dgm:cxn modelId="{0FC96402-C7A5-4936-81C2-F588102FB081}" type="presParOf" srcId="{78C24A37-2317-42C4-8B3E-DADA2114E004}" destId="{075FFA9B-E1F6-4799-B913-A22891D4C85C}" srcOrd="0" destOrd="0" presId="urn:microsoft.com/office/officeart/2005/8/layout/hierarchy2"/>
    <dgm:cxn modelId="{312F18EE-EAC6-44EC-8C8C-D1E1F3E31DC1}" type="presParOf" srcId="{4289075A-F2E8-430B-AF81-E680AD663B7B}" destId="{0CE547DE-2EAF-43D0-8B4E-26115FC86C37}" srcOrd="1" destOrd="0" presId="urn:microsoft.com/office/officeart/2005/8/layout/hierarchy2"/>
    <dgm:cxn modelId="{670A0463-2E34-4894-A443-66538210B209}" type="presParOf" srcId="{0CE547DE-2EAF-43D0-8B4E-26115FC86C37}" destId="{1152DA95-B623-4E8D-99B4-CA9BEBFA2051}" srcOrd="0" destOrd="0" presId="urn:microsoft.com/office/officeart/2005/8/layout/hierarchy2"/>
    <dgm:cxn modelId="{0DBCB896-67AC-4C6A-A6E2-6A7999F0F650}" type="presParOf" srcId="{0CE547DE-2EAF-43D0-8B4E-26115FC86C37}" destId="{96F2BA17-A4DF-4742-9226-19E470672F35}" srcOrd="1" destOrd="0" presId="urn:microsoft.com/office/officeart/2005/8/layout/hierarchy2"/>
    <dgm:cxn modelId="{BB648A32-B335-49C3-9456-726954891960}" type="presParOf" srcId="{4289075A-F2E8-430B-AF81-E680AD663B7B}" destId="{9F77774D-746F-429F-BAA8-33BB04F10043}" srcOrd="2" destOrd="0" presId="urn:microsoft.com/office/officeart/2005/8/layout/hierarchy2"/>
    <dgm:cxn modelId="{7966CAA1-C2A3-4E26-8854-21F063CEE83A}" type="presParOf" srcId="{9F77774D-746F-429F-BAA8-33BB04F10043}" destId="{29E4E860-0E3E-494B-98E1-B20480B0E437}" srcOrd="0" destOrd="0" presId="urn:microsoft.com/office/officeart/2005/8/layout/hierarchy2"/>
    <dgm:cxn modelId="{375504F9-5900-407B-94F2-1C6F74B532F8}" type="presParOf" srcId="{4289075A-F2E8-430B-AF81-E680AD663B7B}" destId="{ABFA1FEF-45B8-4F47-A598-9EC1B9AE88BA}" srcOrd="3" destOrd="0" presId="urn:microsoft.com/office/officeart/2005/8/layout/hierarchy2"/>
    <dgm:cxn modelId="{5C106157-8035-4A24-9C92-05256437598A}" type="presParOf" srcId="{ABFA1FEF-45B8-4F47-A598-9EC1B9AE88BA}" destId="{A0EE1776-F405-4ABF-BF71-67F96948FF14}" srcOrd="0" destOrd="0" presId="urn:microsoft.com/office/officeart/2005/8/layout/hierarchy2"/>
    <dgm:cxn modelId="{C44335D1-56CC-4EB2-9E7D-1CC7317A95CE}" type="presParOf" srcId="{ABFA1FEF-45B8-4F47-A598-9EC1B9AE88BA}" destId="{2C464627-6DA7-455E-BA7F-4567204CDA0D}" srcOrd="1" destOrd="0" presId="urn:microsoft.com/office/officeart/2005/8/layout/hierarchy2"/>
    <dgm:cxn modelId="{6E0347FF-0DDD-419F-9520-ECF32AC1B553}" type="presParOf" srcId="{E695AE5D-2547-43F6-88B9-43576706ABA9}" destId="{E152088E-E300-4152-8644-8AE55F18137C}" srcOrd="2" destOrd="0" presId="urn:microsoft.com/office/officeart/2005/8/layout/hierarchy2"/>
    <dgm:cxn modelId="{E3374C64-655E-4E36-A098-2FEB1C1D4177}" type="presParOf" srcId="{E152088E-E300-4152-8644-8AE55F18137C}" destId="{21AA5606-D3F7-468B-BBAD-F683E7FABDEB}" srcOrd="0" destOrd="0" presId="urn:microsoft.com/office/officeart/2005/8/layout/hierarchy2"/>
    <dgm:cxn modelId="{93DE412F-D388-47E9-8245-BEC884CC4B6F}" type="presParOf" srcId="{E695AE5D-2547-43F6-88B9-43576706ABA9}" destId="{C55515A5-5C77-40D7-959A-BA0AD4507A40}" srcOrd="3" destOrd="0" presId="urn:microsoft.com/office/officeart/2005/8/layout/hierarchy2"/>
    <dgm:cxn modelId="{FB810A06-15AA-4B33-9607-73D6B80FC473}" type="presParOf" srcId="{C55515A5-5C77-40D7-959A-BA0AD4507A40}" destId="{D113B90A-F1C9-4E9A-AAC9-4AD68870CF9C}" srcOrd="0" destOrd="0" presId="urn:microsoft.com/office/officeart/2005/8/layout/hierarchy2"/>
    <dgm:cxn modelId="{3FEDB0FC-E834-4CEA-B849-6530D713FEFC}" type="presParOf" srcId="{C55515A5-5C77-40D7-959A-BA0AD4507A40}" destId="{3B8DBF57-26E7-4F57-B4E2-6194F73DA17E}" srcOrd="1" destOrd="0" presId="urn:microsoft.com/office/officeart/2005/8/layout/hierarchy2"/>
    <dgm:cxn modelId="{C6827BD5-9CDC-4B87-BAED-21375AD863DB}" type="presParOf" srcId="{3B8DBF57-26E7-4F57-B4E2-6194F73DA17E}" destId="{E83EC7D6-07B5-4721-A4D1-3E64E728096F}" srcOrd="0" destOrd="0" presId="urn:microsoft.com/office/officeart/2005/8/layout/hierarchy2"/>
    <dgm:cxn modelId="{8028BD0F-154F-453F-968C-8DFF0F11476D}" type="presParOf" srcId="{E83EC7D6-07B5-4721-A4D1-3E64E728096F}" destId="{A1F152AC-2433-4A4E-88F1-6640F24E50AB}" srcOrd="0" destOrd="0" presId="urn:microsoft.com/office/officeart/2005/8/layout/hierarchy2"/>
    <dgm:cxn modelId="{45D64A03-E9E3-47C3-8A97-30A482E00CF7}" type="presParOf" srcId="{3B8DBF57-26E7-4F57-B4E2-6194F73DA17E}" destId="{9679EC74-1E75-459C-BA68-1AED53B7BD32}" srcOrd="1" destOrd="0" presId="urn:microsoft.com/office/officeart/2005/8/layout/hierarchy2"/>
    <dgm:cxn modelId="{7DDD89FF-A51E-4DC9-AA8A-2CB90AD5350D}" type="presParOf" srcId="{9679EC74-1E75-459C-BA68-1AED53B7BD32}" destId="{25CC9DF0-CECD-4A20-97F2-A2F8B0A5CC27}" srcOrd="0" destOrd="0" presId="urn:microsoft.com/office/officeart/2005/8/layout/hierarchy2"/>
    <dgm:cxn modelId="{248A6680-FC19-4E19-A04B-AB43EECB0039}" type="presParOf" srcId="{9679EC74-1E75-459C-BA68-1AED53B7BD32}" destId="{A614E38E-06B0-4155-90A7-E0CD177465F3}" srcOrd="1" destOrd="0" presId="urn:microsoft.com/office/officeart/2005/8/layout/hierarchy2"/>
    <dgm:cxn modelId="{AB0ACE85-06BF-48B8-9F1F-4D6341DEE801}" type="presParOf" srcId="{3B8DBF57-26E7-4F57-B4E2-6194F73DA17E}" destId="{F430ED35-24D8-4AC5-B6BD-0232AC91E344}" srcOrd="2" destOrd="0" presId="urn:microsoft.com/office/officeart/2005/8/layout/hierarchy2"/>
    <dgm:cxn modelId="{9C98775D-5DFA-4B42-86D7-15A7C809A13F}" type="presParOf" srcId="{F430ED35-24D8-4AC5-B6BD-0232AC91E344}" destId="{12915A61-E736-4998-B96F-A0E2895C1A00}" srcOrd="0" destOrd="0" presId="urn:microsoft.com/office/officeart/2005/8/layout/hierarchy2"/>
    <dgm:cxn modelId="{CF4CFD9F-0A21-42EC-95D6-E4050A9A8812}" type="presParOf" srcId="{3B8DBF57-26E7-4F57-B4E2-6194F73DA17E}" destId="{F87658AB-D454-457F-9F23-80CB8CA0BE6B}" srcOrd="3" destOrd="0" presId="urn:microsoft.com/office/officeart/2005/8/layout/hierarchy2"/>
    <dgm:cxn modelId="{640B0254-C1F7-4E20-9C25-2A886A91A3AD}" type="presParOf" srcId="{F87658AB-D454-457F-9F23-80CB8CA0BE6B}" destId="{18E7FBE5-BEAB-461B-9826-0E8753753B64}" srcOrd="0" destOrd="0" presId="urn:microsoft.com/office/officeart/2005/8/layout/hierarchy2"/>
    <dgm:cxn modelId="{F1CA76E5-61C6-49B1-BC26-EB3549726957}" type="presParOf" srcId="{F87658AB-D454-457F-9F23-80CB8CA0BE6B}" destId="{93B898CB-CD07-4FCC-B55E-9094317F3F6E}" srcOrd="1" destOrd="0" presId="urn:microsoft.com/office/officeart/2005/8/layout/hierarchy2"/>
    <dgm:cxn modelId="{356D05EF-20B9-4A0D-BBC5-D94A9C97FAF3}" type="presParOf" srcId="{3B8DBF57-26E7-4F57-B4E2-6194F73DA17E}" destId="{EFA17BBB-0911-4C8D-8CED-D345DB5B46B2}" srcOrd="4" destOrd="0" presId="urn:microsoft.com/office/officeart/2005/8/layout/hierarchy2"/>
    <dgm:cxn modelId="{9645B038-F34F-43C7-ABB5-70F7221F3206}" type="presParOf" srcId="{EFA17BBB-0911-4C8D-8CED-D345DB5B46B2}" destId="{8455FF00-A88A-43AB-8180-E10188D87D65}" srcOrd="0" destOrd="0" presId="urn:microsoft.com/office/officeart/2005/8/layout/hierarchy2"/>
    <dgm:cxn modelId="{E3517904-0851-4B90-967A-C24560F39F8E}" type="presParOf" srcId="{3B8DBF57-26E7-4F57-B4E2-6194F73DA17E}" destId="{9FC6BD45-5EDE-477B-A772-FFF3E77F9950}" srcOrd="5" destOrd="0" presId="urn:microsoft.com/office/officeart/2005/8/layout/hierarchy2"/>
    <dgm:cxn modelId="{B28DCF2F-F3AC-40B4-A83F-25FA97A348D0}" type="presParOf" srcId="{9FC6BD45-5EDE-477B-A772-FFF3E77F9950}" destId="{67CCCF3C-9355-4256-A031-892A9ECD5B34}" srcOrd="0" destOrd="0" presId="urn:microsoft.com/office/officeart/2005/8/layout/hierarchy2"/>
    <dgm:cxn modelId="{CACBC4FF-42EE-4800-B9C3-09ADB0455C01}" type="presParOf" srcId="{9FC6BD45-5EDE-477B-A772-FFF3E77F9950}" destId="{4546846D-D2F4-4E62-8C6D-EE148C9ABB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EA290D-8CDA-412E-B4A9-A3F6D1839F9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DA0111-2DCF-4BE5-BE0B-69EC3345E421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Diet section</a:t>
          </a:r>
          <a:endParaRPr lang="zh-CN" altLang="en-US" sz="1500" b="1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D5CB78-1307-43B7-BA1F-0662E9D8215E}" type="parTrans" cxnId="{6E594CC7-9ED0-414B-BCC9-A5E7E670A301}">
      <dgm:prSet/>
      <dgm:spPr/>
      <dgm:t>
        <a:bodyPr/>
        <a:lstStyle/>
        <a:p>
          <a:endParaRPr lang="zh-CN" altLang="en-US"/>
        </a:p>
      </dgm:t>
    </dgm:pt>
    <dgm:pt modelId="{25CEA192-2877-4097-95F9-3B3BF1FB4112}" type="sibTrans" cxnId="{6E594CC7-9ED0-414B-BCC9-A5E7E670A301}">
      <dgm:prSet/>
      <dgm:spPr/>
      <dgm:t>
        <a:bodyPr/>
        <a:lstStyle/>
        <a:p>
          <a:endParaRPr lang="zh-CN" altLang="en-US"/>
        </a:p>
      </dgm:t>
    </dgm:pt>
    <dgm:pt modelId="{45EDD724-EB61-483C-89D9-410DDE3D6FEB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Diet data analysis</a:t>
          </a:r>
          <a:endParaRPr lang="zh-CN" altLang="en-US" sz="15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12D94C-14C4-461F-9E76-73D24A26670B}" type="parTrans" cxnId="{578E8866-8068-403A-ACB6-E6B14B32647A}">
      <dgm:prSet/>
      <dgm:spPr/>
      <dgm:t>
        <a:bodyPr/>
        <a:lstStyle/>
        <a:p>
          <a:endParaRPr lang="zh-CN" altLang="en-US"/>
        </a:p>
      </dgm:t>
    </dgm:pt>
    <dgm:pt modelId="{4630FE91-DE75-4B47-9FC9-3E9D7376B20F}" type="sibTrans" cxnId="{578E8866-8068-403A-ACB6-E6B14B32647A}">
      <dgm:prSet/>
      <dgm:spPr/>
      <dgm:t>
        <a:bodyPr/>
        <a:lstStyle/>
        <a:p>
          <a:endParaRPr lang="zh-CN" altLang="en-US"/>
        </a:p>
      </dgm:t>
    </dgm:pt>
    <dgm:pt modelId="{7FDFC31C-F15B-4670-8F17-5C916632BE1B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Diet records</a:t>
          </a:r>
          <a:endParaRPr lang="zh-CN" altLang="en-US" sz="15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4C7D0C-D586-4DB7-A81E-BEB20AE898CD}" type="parTrans" cxnId="{7195D3DC-B5D4-40FF-98C4-67D783D689B9}">
      <dgm:prSet/>
      <dgm:spPr/>
      <dgm:t>
        <a:bodyPr/>
        <a:lstStyle/>
        <a:p>
          <a:endParaRPr lang="zh-CN" altLang="en-US"/>
        </a:p>
      </dgm:t>
    </dgm:pt>
    <dgm:pt modelId="{29CBF46C-53CE-42D7-9D21-E1405FAB7CF8}" type="sibTrans" cxnId="{7195D3DC-B5D4-40FF-98C4-67D783D689B9}">
      <dgm:prSet/>
      <dgm:spPr/>
      <dgm:t>
        <a:bodyPr/>
        <a:lstStyle/>
        <a:p>
          <a:endParaRPr lang="zh-CN" altLang="en-US"/>
        </a:p>
      </dgm:t>
    </dgm:pt>
    <dgm:pt modelId="{E01833D6-ACD9-4488-B504-00F9AD218265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Food type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AA2E41-8DE4-43AE-80BE-A8C3575734C2}" type="parTrans" cxnId="{27675E27-F83D-45A7-967E-009C937C7FCB}">
      <dgm:prSet/>
      <dgm:spPr/>
      <dgm:t>
        <a:bodyPr/>
        <a:lstStyle/>
        <a:p>
          <a:endParaRPr lang="zh-CN" altLang="en-US"/>
        </a:p>
      </dgm:t>
    </dgm:pt>
    <dgm:pt modelId="{9FA14B15-523D-46F4-BC60-DA9098402755}" type="sibTrans" cxnId="{27675E27-F83D-45A7-967E-009C937C7FCB}">
      <dgm:prSet/>
      <dgm:spPr/>
      <dgm:t>
        <a:bodyPr/>
        <a:lstStyle/>
        <a:p>
          <a:endParaRPr lang="zh-CN" altLang="en-US"/>
        </a:p>
      </dgm:t>
    </dgm:pt>
    <dgm:pt modelId="{AF190F2F-839C-46C7-8F54-63CEE13C14FC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Intake amount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3EAA5-3C9A-4828-8A62-86B6CB193124}" type="parTrans" cxnId="{E3C2D5CA-F5C7-4F1F-AC49-D78A99225002}">
      <dgm:prSet/>
      <dgm:spPr/>
      <dgm:t>
        <a:bodyPr/>
        <a:lstStyle/>
        <a:p>
          <a:endParaRPr lang="zh-CN" altLang="en-US"/>
        </a:p>
      </dgm:t>
    </dgm:pt>
    <dgm:pt modelId="{955415E8-77C5-4553-BD21-2FBFD47E30E9}" type="sibTrans" cxnId="{E3C2D5CA-F5C7-4F1F-AC49-D78A99225002}">
      <dgm:prSet/>
      <dgm:spPr/>
      <dgm:t>
        <a:bodyPr/>
        <a:lstStyle/>
        <a:p>
          <a:endParaRPr lang="zh-CN" altLang="en-US"/>
        </a:p>
      </dgm:t>
    </dgm:pt>
    <dgm:pt modelId="{11D12EA3-3862-4F2E-B73C-AAA10E45AC91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Sugar content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234A9D-9770-46DB-A793-1B2BA5D62B3E}" type="parTrans" cxnId="{54982A0A-66AB-48F4-81AE-F23C6559D819}">
      <dgm:prSet/>
      <dgm:spPr/>
      <dgm:t>
        <a:bodyPr/>
        <a:lstStyle/>
        <a:p>
          <a:endParaRPr lang="zh-CN" altLang="en-US"/>
        </a:p>
      </dgm:t>
    </dgm:pt>
    <dgm:pt modelId="{40C003B2-6C44-4B8D-B64D-BF389E4A7C40}" type="sibTrans" cxnId="{54982A0A-66AB-48F4-81AE-F23C6559D819}">
      <dgm:prSet/>
      <dgm:spPr/>
      <dgm:t>
        <a:bodyPr/>
        <a:lstStyle/>
        <a:p>
          <a:endParaRPr lang="zh-CN" altLang="en-US"/>
        </a:p>
      </dgm:t>
    </dgm:pt>
    <dgm:pt modelId="{3C82E223-C388-4B1F-888E-DFBBC57B08AB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zh-CN" altLang="en-US" sz="16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6D0BDB-B8B5-4CC9-B19C-FAB7C0E2DF57}" type="parTrans" cxnId="{DE2A6630-AF4B-4C39-A038-5DA4AB1B77E5}">
      <dgm:prSet/>
      <dgm:spPr/>
      <dgm:t>
        <a:bodyPr/>
        <a:lstStyle/>
        <a:p>
          <a:endParaRPr lang="zh-CN" altLang="en-US"/>
        </a:p>
      </dgm:t>
    </dgm:pt>
    <dgm:pt modelId="{964392B4-8A4C-47F2-A602-42179882D20E}" type="sibTrans" cxnId="{DE2A6630-AF4B-4C39-A038-5DA4AB1B77E5}">
      <dgm:prSet/>
      <dgm:spPr/>
      <dgm:t>
        <a:bodyPr/>
        <a:lstStyle/>
        <a:p>
          <a:endParaRPr lang="zh-CN" altLang="en-US"/>
        </a:p>
      </dgm:t>
    </dgm:pt>
    <dgm:pt modelId="{E3A52F34-34B1-466B-A6E5-0845D706F5CE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Nutrition structure</a:t>
          </a:r>
          <a:endParaRPr lang="zh-CN" altLang="en-US" sz="15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41D287-0B65-47FB-9A9B-98137024C90F}" type="parTrans" cxnId="{0A2489D7-434C-447F-9FC8-7750E0EFF622}">
      <dgm:prSet/>
      <dgm:spPr/>
      <dgm:t>
        <a:bodyPr/>
        <a:lstStyle/>
        <a:p>
          <a:endParaRPr lang="zh-CN" altLang="en-US"/>
        </a:p>
      </dgm:t>
    </dgm:pt>
    <dgm:pt modelId="{5A4E7473-C907-4ACD-BAF7-406F926CB545}" type="sibTrans" cxnId="{0A2489D7-434C-447F-9FC8-7750E0EFF622}">
      <dgm:prSet/>
      <dgm:spPr/>
      <dgm:t>
        <a:bodyPr/>
        <a:lstStyle/>
        <a:p>
          <a:endParaRPr lang="zh-CN" altLang="en-US"/>
        </a:p>
      </dgm:t>
    </dgm:pt>
    <dgm:pt modelId="{4188F7B0-0EF4-4AC3-96DD-97B92DD1070D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Feature analysis</a:t>
          </a:r>
          <a:endParaRPr lang="zh-CN" altLang="en-US" sz="15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0EB428-FCB5-47C3-AAE7-540A60836231}" type="parTrans" cxnId="{DA0BB6BA-9551-41E2-B0AD-A88B3BFE96B1}">
      <dgm:prSet/>
      <dgm:spPr/>
      <dgm:t>
        <a:bodyPr/>
        <a:lstStyle/>
        <a:p>
          <a:endParaRPr lang="zh-CN" altLang="en-US"/>
        </a:p>
      </dgm:t>
    </dgm:pt>
    <dgm:pt modelId="{48A5F042-1BE8-477A-BDBC-CBF3F79FC844}" type="sibTrans" cxnId="{DA0BB6BA-9551-41E2-B0AD-A88B3BFE96B1}">
      <dgm:prSet/>
      <dgm:spPr/>
      <dgm:t>
        <a:bodyPr/>
        <a:lstStyle/>
        <a:p>
          <a:endParaRPr lang="zh-CN" altLang="en-US"/>
        </a:p>
      </dgm:t>
    </dgm:pt>
    <dgm:pt modelId="{06043F93-1233-4837-B319-2C9BAADFA36B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Total intake 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11C7C4-AE69-47C7-A25C-7B682B12EA86}" type="parTrans" cxnId="{A6D2EB0B-F1B2-4917-96E8-6068E7BB7355}">
      <dgm:prSet/>
      <dgm:spPr/>
      <dgm:t>
        <a:bodyPr/>
        <a:lstStyle/>
        <a:p>
          <a:endParaRPr lang="zh-CN" altLang="en-US"/>
        </a:p>
      </dgm:t>
    </dgm:pt>
    <dgm:pt modelId="{A1D9F740-0861-43DB-86B6-F3F7584880BC}" type="sibTrans" cxnId="{A6D2EB0B-F1B2-4917-96E8-6068E7BB7355}">
      <dgm:prSet/>
      <dgm:spPr/>
      <dgm:t>
        <a:bodyPr/>
        <a:lstStyle/>
        <a:p>
          <a:endParaRPr lang="zh-CN" altLang="en-US"/>
        </a:p>
      </dgm:t>
    </dgm:pt>
    <dgm:pt modelId="{82B4327E-6574-4828-ABBD-262A0B787991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Basic metabolism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406585-44CD-4B2D-9B76-C27C23E76B3F}" type="parTrans" cxnId="{3F108AA2-AB6D-459F-A01E-39D84E883C42}">
      <dgm:prSet/>
      <dgm:spPr/>
      <dgm:t>
        <a:bodyPr/>
        <a:lstStyle/>
        <a:p>
          <a:endParaRPr lang="zh-CN" altLang="en-US"/>
        </a:p>
      </dgm:t>
    </dgm:pt>
    <dgm:pt modelId="{483729A8-F552-44F1-8000-BD4F52ADFD61}" type="sibTrans" cxnId="{3F108AA2-AB6D-459F-A01E-39D84E883C42}">
      <dgm:prSet/>
      <dgm:spPr/>
      <dgm:t>
        <a:bodyPr/>
        <a:lstStyle/>
        <a:p>
          <a:endParaRPr lang="zh-CN" altLang="en-US"/>
        </a:p>
      </dgm:t>
    </dgm:pt>
    <dgm:pt modelId="{F4FF1A56-2E16-4C45-BFF4-5611566E646D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Protein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FE36B-C142-46BE-821E-9D5ED7EC2DBE}" type="parTrans" cxnId="{2F7B023D-2419-40CD-9D46-6749E5CB03B9}">
      <dgm:prSet/>
      <dgm:spPr/>
      <dgm:t>
        <a:bodyPr/>
        <a:lstStyle/>
        <a:p>
          <a:endParaRPr lang="zh-CN" altLang="en-US"/>
        </a:p>
      </dgm:t>
    </dgm:pt>
    <dgm:pt modelId="{E2FA4FD5-0F0C-4E3C-9DC1-B7FBCD61C9C3}" type="sibTrans" cxnId="{2F7B023D-2419-40CD-9D46-6749E5CB03B9}">
      <dgm:prSet/>
      <dgm:spPr/>
      <dgm:t>
        <a:bodyPr/>
        <a:lstStyle/>
        <a:p>
          <a:endParaRPr lang="zh-CN" altLang="en-US"/>
        </a:p>
      </dgm:t>
    </dgm:pt>
    <dgm:pt modelId="{C0503568-EBB9-4699-B15B-076E3C85CEE9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Carbohydrate</a:t>
          </a:r>
          <a:endParaRPr lang="zh-CN" altLang="en-US" sz="11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17F5E-C434-4DFE-8261-98C20E4A33F3}" type="parTrans" cxnId="{79790096-B79F-421B-9DBD-AA9D3B96D548}">
      <dgm:prSet/>
      <dgm:spPr/>
      <dgm:t>
        <a:bodyPr/>
        <a:lstStyle/>
        <a:p>
          <a:endParaRPr lang="zh-CN" altLang="en-US"/>
        </a:p>
      </dgm:t>
    </dgm:pt>
    <dgm:pt modelId="{8FC6A530-F47B-4F4C-A196-D57E7399AA0A}" type="sibTrans" cxnId="{79790096-B79F-421B-9DBD-AA9D3B96D548}">
      <dgm:prSet/>
      <dgm:spPr/>
      <dgm:t>
        <a:bodyPr/>
        <a:lstStyle/>
        <a:p>
          <a:endParaRPr lang="zh-CN" altLang="en-US"/>
        </a:p>
      </dgm:t>
    </dgm:pt>
    <dgm:pt modelId="{D601FB01-1036-478D-A592-F10D819BA189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Fat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387E83-D397-4BAF-88D6-CD0795CE8E85}" type="parTrans" cxnId="{05B3948E-F558-484C-9BA1-F58E12444E5C}">
      <dgm:prSet/>
      <dgm:spPr/>
      <dgm:t>
        <a:bodyPr/>
        <a:lstStyle/>
        <a:p>
          <a:endParaRPr lang="zh-CN" altLang="en-US"/>
        </a:p>
      </dgm:t>
    </dgm:pt>
    <dgm:pt modelId="{6A7E6F14-3BA8-4391-9B24-1D5C494BBC85}" type="sibTrans" cxnId="{05B3948E-F558-484C-9BA1-F58E12444E5C}">
      <dgm:prSet/>
      <dgm:spPr/>
      <dgm:t>
        <a:bodyPr/>
        <a:lstStyle/>
        <a:p>
          <a:endParaRPr lang="zh-CN" altLang="en-US"/>
        </a:p>
      </dgm:t>
    </dgm:pt>
    <dgm:pt modelId="{B96C7FE9-4DDA-458D-802F-3F767CCC1BA8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 distribution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F2DC1B-EDBE-48DF-8479-5B8472798F7D}" type="parTrans" cxnId="{57293251-7101-4069-873F-D31B518A6FB4}">
      <dgm:prSet/>
      <dgm:spPr/>
      <dgm:t>
        <a:bodyPr/>
        <a:lstStyle/>
        <a:p>
          <a:endParaRPr lang="zh-CN" altLang="en-US"/>
        </a:p>
      </dgm:t>
    </dgm:pt>
    <dgm:pt modelId="{06D498F0-F0C0-4B09-87B5-1733325D271E}" type="sibTrans" cxnId="{57293251-7101-4069-873F-D31B518A6FB4}">
      <dgm:prSet/>
      <dgm:spPr/>
      <dgm:t>
        <a:bodyPr/>
        <a:lstStyle/>
        <a:p>
          <a:endParaRPr lang="zh-CN" altLang="en-US"/>
        </a:p>
      </dgm:t>
    </dgm:pt>
    <dgm:pt modelId="{DB1F2FBD-22D8-4DED-9E84-3199D0CC5BF1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Nutrition distribution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DF63ED-08B9-4DCB-8A24-59049A09C024}" type="parTrans" cxnId="{940967CC-4BAA-4827-BCED-98D4245A243F}">
      <dgm:prSet/>
      <dgm:spPr/>
      <dgm:t>
        <a:bodyPr/>
        <a:lstStyle/>
        <a:p>
          <a:endParaRPr lang="zh-CN" altLang="en-US"/>
        </a:p>
      </dgm:t>
    </dgm:pt>
    <dgm:pt modelId="{065D6BA4-EFBF-4DE3-93F7-FFAF03EA3A2F}" type="sibTrans" cxnId="{940967CC-4BAA-4827-BCED-98D4245A243F}">
      <dgm:prSet/>
      <dgm:spPr/>
      <dgm:t>
        <a:bodyPr/>
        <a:lstStyle/>
        <a:p>
          <a:endParaRPr lang="zh-CN" altLang="en-US"/>
        </a:p>
      </dgm:t>
    </dgm:pt>
    <dgm:pt modelId="{6B656CE9-6917-4A6E-98D1-78C55D26485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Energy distribution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AA006E-FFEE-4DDD-8966-C23B88E34187}" type="parTrans" cxnId="{F63CC79D-AA35-4EB0-91D4-85A54463408E}">
      <dgm:prSet/>
      <dgm:spPr/>
      <dgm:t>
        <a:bodyPr/>
        <a:lstStyle/>
        <a:p>
          <a:endParaRPr lang="zh-CN" altLang="en-US"/>
        </a:p>
      </dgm:t>
    </dgm:pt>
    <dgm:pt modelId="{CDF15BB5-649A-4E70-9BE9-13E34F66E2CE}" type="sibTrans" cxnId="{F63CC79D-AA35-4EB0-91D4-85A54463408E}">
      <dgm:prSet/>
      <dgm:spPr/>
      <dgm:t>
        <a:bodyPr/>
        <a:lstStyle/>
        <a:p>
          <a:endParaRPr lang="zh-CN" altLang="en-US"/>
        </a:p>
      </dgm:t>
    </dgm:pt>
    <dgm:pt modelId="{95FD6675-EEFD-4399-A214-A2EDB0143FE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Energy surplus</a:t>
          </a:r>
          <a:endParaRPr lang="zh-CN" altLang="en-US" dirty="0"/>
        </a:p>
      </dgm:t>
    </dgm:pt>
    <dgm:pt modelId="{D544A094-270B-4655-B70B-940506C3E295}" type="parTrans" cxnId="{374BBA0B-9F8E-41C1-AE2B-F66B9F5D5643}">
      <dgm:prSet/>
      <dgm:spPr/>
      <dgm:t>
        <a:bodyPr/>
        <a:lstStyle/>
        <a:p>
          <a:endParaRPr lang="zh-CN" altLang="en-US"/>
        </a:p>
      </dgm:t>
    </dgm:pt>
    <dgm:pt modelId="{D65AB39F-91FB-452F-93ED-47AF88847CB6}" type="sibTrans" cxnId="{374BBA0B-9F8E-41C1-AE2B-F66B9F5D5643}">
      <dgm:prSet/>
      <dgm:spPr/>
      <dgm:t>
        <a:bodyPr/>
        <a:lstStyle/>
        <a:p>
          <a:endParaRPr lang="zh-CN" altLang="en-US"/>
        </a:p>
      </dgm:t>
    </dgm:pt>
    <dgm:pt modelId="{165D078C-FC3A-40D7-A9BC-FE2DC565E5E8}" type="pres">
      <dgm:prSet presAssocID="{2EEA290D-8CDA-412E-B4A9-A3F6D1839F9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A56CB9-5888-429D-8C29-680604BB67D8}" type="pres">
      <dgm:prSet presAssocID="{1BDA0111-2DCF-4BE5-BE0B-69EC3345E421}" presName="root1" presStyleCnt="0"/>
      <dgm:spPr/>
    </dgm:pt>
    <dgm:pt modelId="{BFEB0961-785F-46BB-BBB5-1DB3EF4EE4EA}" type="pres">
      <dgm:prSet presAssocID="{1BDA0111-2DCF-4BE5-BE0B-69EC3345E421}" presName="LevelOneTextNode" presStyleLbl="node0" presStyleIdx="0" presStyleCnt="1" custLinFactNeighborX="-95701">
        <dgm:presLayoutVars>
          <dgm:chPref val="3"/>
        </dgm:presLayoutVars>
      </dgm:prSet>
      <dgm:spPr/>
    </dgm:pt>
    <dgm:pt modelId="{E695AE5D-2547-43F6-88B9-43576706ABA9}" type="pres">
      <dgm:prSet presAssocID="{1BDA0111-2DCF-4BE5-BE0B-69EC3345E421}" presName="level2hierChild" presStyleCnt="0"/>
      <dgm:spPr/>
    </dgm:pt>
    <dgm:pt modelId="{FBC62CDB-F8BE-4A1B-B000-C459727E7B89}" type="pres">
      <dgm:prSet presAssocID="{7C12D94C-14C4-461F-9E76-73D24A26670B}" presName="conn2-1" presStyleLbl="parChTrans1D2" presStyleIdx="0" presStyleCnt="2"/>
      <dgm:spPr/>
    </dgm:pt>
    <dgm:pt modelId="{B6B1C914-8AB1-4B33-9FE1-ED2535EE856B}" type="pres">
      <dgm:prSet presAssocID="{7C12D94C-14C4-461F-9E76-73D24A26670B}" presName="connTx" presStyleLbl="parChTrans1D2" presStyleIdx="0" presStyleCnt="2"/>
      <dgm:spPr/>
    </dgm:pt>
    <dgm:pt modelId="{E7C61016-A5D3-4B56-82B0-AC8B7BD85E64}" type="pres">
      <dgm:prSet presAssocID="{45EDD724-EB61-483C-89D9-410DDE3D6FEB}" presName="root2" presStyleCnt="0"/>
      <dgm:spPr/>
    </dgm:pt>
    <dgm:pt modelId="{519276C9-0728-4A33-9805-A526A5178A47}" type="pres">
      <dgm:prSet presAssocID="{45EDD724-EB61-483C-89D9-410DDE3D6FEB}" presName="LevelTwoTextNode" presStyleLbl="node2" presStyleIdx="0" presStyleCnt="2" custLinFactNeighborX="-78301" custLinFactNeighborY="2486">
        <dgm:presLayoutVars>
          <dgm:chPref val="3"/>
        </dgm:presLayoutVars>
      </dgm:prSet>
      <dgm:spPr/>
    </dgm:pt>
    <dgm:pt modelId="{8CD87404-75E4-4CA3-8746-911B676BC09B}" type="pres">
      <dgm:prSet presAssocID="{45EDD724-EB61-483C-89D9-410DDE3D6FEB}" presName="level3hierChild" presStyleCnt="0"/>
      <dgm:spPr/>
    </dgm:pt>
    <dgm:pt modelId="{DB152BD4-54CF-4A47-8B97-89CD0E6F01B0}" type="pres">
      <dgm:prSet presAssocID="{806D0BDB-B8B5-4CC9-B19C-FAB7C0E2DF57}" presName="conn2-1" presStyleLbl="parChTrans1D3" presStyleIdx="0" presStyleCnt="6"/>
      <dgm:spPr/>
    </dgm:pt>
    <dgm:pt modelId="{8524B667-4630-400F-A2BB-F1ABA6486EFD}" type="pres">
      <dgm:prSet presAssocID="{806D0BDB-B8B5-4CC9-B19C-FAB7C0E2DF57}" presName="connTx" presStyleLbl="parChTrans1D3" presStyleIdx="0" presStyleCnt="6"/>
      <dgm:spPr/>
    </dgm:pt>
    <dgm:pt modelId="{3192E3F6-8EF3-49E2-93FC-359A72CCE155}" type="pres">
      <dgm:prSet presAssocID="{3C82E223-C388-4B1F-888E-DFBBC57B08AB}" presName="root2" presStyleCnt="0"/>
      <dgm:spPr/>
    </dgm:pt>
    <dgm:pt modelId="{509E2395-3347-4202-A835-BCA32F326881}" type="pres">
      <dgm:prSet presAssocID="{3C82E223-C388-4B1F-888E-DFBBC57B08AB}" presName="LevelTwoTextNode" presStyleLbl="node3" presStyleIdx="0" presStyleCnt="6">
        <dgm:presLayoutVars>
          <dgm:chPref val="3"/>
        </dgm:presLayoutVars>
      </dgm:prSet>
      <dgm:spPr/>
    </dgm:pt>
    <dgm:pt modelId="{5CA5A9D2-8531-43A6-86D7-B8ED90208BE5}" type="pres">
      <dgm:prSet presAssocID="{3C82E223-C388-4B1F-888E-DFBBC57B08AB}" presName="level3hierChild" presStyleCnt="0"/>
      <dgm:spPr/>
    </dgm:pt>
    <dgm:pt modelId="{621C1028-E3E0-40A2-A072-C65935A16458}" type="pres">
      <dgm:prSet presAssocID="{5711C7C4-AE69-47C7-A25C-7B682B12EA86}" presName="conn2-1" presStyleLbl="parChTrans1D4" presStyleIdx="0" presStyleCnt="9"/>
      <dgm:spPr/>
    </dgm:pt>
    <dgm:pt modelId="{EF09C965-5526-424D-883E-EDAFCAF1AB54}" type="pres">
      <dgm:prSet presAssocID="{5711C7C4-AE69-47C7-A25C-7B682B12EA86}" presName="connTx" presStyleLbl="parChTrans1D4" presStyleIdx="0" presStyleCnt="9"/>
      <dgm:spPr/>
    </dgm:pt>
    <dgm:pt modelId="{BD931AB3-B505-458F-BC3D-3C04385EA670}" type="pres">
      <dgm:prSet presAssocID="{06043F93-1233-4837-B319-2C9BAADFA36B}" presName="root2" presStyleCnt="0"/>
      <dgm:spPr/>
    </dgm:pt>
    <dgm:pt modelId="{06E06E47-2E06-4CCC-8114-004D556A2692}" type="pres">
      <dgm:prSet presAssocID="{06043F93-1233-4837-B319-2C9BAADFA36B}" presName="LevelTwoTextNode" presStyleLbl="node4" presStyleIdx="0" presStyleCnt="9">
        <dgm:presLayoutVars>
          <dgm:chPref val="3"/>
        </dgm:presLayoutVars>
      </dgm:prSet>
      <dgm:spPr/>
    </dgm:pt>
    <dgm:pt modelId="{2DDE92FE-B1A2-49A2-87B4-326C77C68F03}" type="pres">
      <dgm:prSet presAssocID="{06043F93-1233-4837-B319-2C9BAADFA36B}" presName="level3hierChild" presStyleCnt="0"/>
      <dgm:spPr/>
    </dgm:pt>
    <dgm:pt modelId="{4BE04FC4-3D73-4969-8079-4E9EDE199BE3}" type="pres">
      <dgm:prSet presAssocID="{79406585-44CD-4B2D-9B76-C27C23E76B3F}" presName="conn2-1" presStyleLbl="parChTrans1D4" presStyleIdx="1" presStyleCnt="9"/>
      <dgm:spPr/>
    </dgm:pt>
    <dgm:pt modelId="{9F14B1BD-BFF2-4909-A2A5-869402730B55}" type="pres">
      <dgm:prSet presAssocID="{79406585-44CD-4B2D-9B76-C27C23E76B3F}" presName="connTx" presStyleLbl="parChTrans1D4" presStyleIdx="1" presStyleCnt="9"/>
      <dgm:spPr/>
    </dgm:pt>
    <dgm:pt modelId="{3F7DCCA7-69CB-414F-8D9D-ACAF81469090}" type="pres">
      <dgm:prSet presAssocID="{82B4327E-6574-4828-ABBD-262A0B787991}" presName="root2" presStyleCnt="0"/>
      <dgm:spPr/>
    </dgm:pt>
    <dgm:pt modelId="{A3023E51-83B3-4F8D-92DF-3B8FC27EAFDE}" type="pres">
      <dgm:prSet presAssocID="{82B4327E-6574-4828-ABBD-262A0B787991}" presName="LevelTwoTextNode" presStyleLbl="node4" presStyleIdx="1" presStyleCnt="9">
        <dgm:presLayoutVars>
          <dgm:chPref val="3"/>
        </dgm:presLayoutVars>
      </dgm:prSet>
      <dgm:spPr/>
    </dgm:pt>
    <dgm:pt modelId="{91509366-CE5C-4D9E-95D9-029F330CD639}" type="pres">
      <dgm:prSet presAssocID="{82B4327E-6574-4828-ABBD-262A0B787991}" presName="level3hierChild" presStyleCnt="0"/>
      <dgm:spPr/>
    </dgm:pt>
    <dgm:pt modelId="{E0FF21FD-8EB2-4689-B886-BC96D5FAC0C1}" type="pres">
      <dgm:prSet presAssocID="{D544A094-270B-4655-B70B-940506C3E295}" presName="conn2-1" presStyleLbl="parChTrans1D4" presStyleIdx="2" presStyleCnt="9"/>
      <dgm:spPr/>
    </dgm:pt>
    <dgm:pt modelId="{D9664200-E436-49AF-9B80-E49451836BA1}" type="pres">
      <dgm:prSet presAssocID="{D544A094-270B-4655-B70B-940506C3E295}" presName="connTx" presStyleLbl="parChTrans1D4" presStyleIdx="2" presStyleCnt="9"/>
      <dgm:spPr/>
    </dgm:pt>
    <dgm:pt modelId="{C5A905FE-530B-4C43-8C1B-28332F780588}" type="pres">
      <dgm:prSet presAssocID="{95FD6675-EEFD-4399-A214-A2EDB0143FE7}" presName="root2" presStyleCnt="0"/>
      <dgm:spPr/>
    </dgm:pt>
    <dgm:pt modelId="{2EF04050-BD89-4A6F-857B-FED3E5ABBDF8}" type="pres">
      <dgm:prSet presAssocID="{95FD6675-EEFD-4399-A214-A2EDB0143FE7}" presName="LevelTwoTextNode" presStyleLbl="node4" presStyleIdx="2" presStyleCnt="9">
        <dgm:presLayoutVars>
          <dgm:chPref val="3"/>
        </dgm:presLayoutVars>
      </dgm:prSet>
      <dgm:spPr/>
    </dgm:pt>
    <dgm:pt modelId="{861B5370-CABF-4D78-9CC1-B4AB138FD66D}" type="pres">
      <dgm:prSet presAssocID="{95FD6675-EEFD-4399-A214-A2EDB0143FE7}" presName="level3hierChild" presStyleCnt="0"/>
      <dgm:spPr/>
    </dgm:pt>
    <dgm:pt modelId="{3A520D31-CA07-4A5F-9D01-357172D896A1}" type="pres">
      <dgm:prSet presAssocID="{8141D287-0B65-47FB-9A9B-98137024C90F}" presName="conn2-1" presStyleLbl="parChTrans1D3" presStyleIdx="1" presStyleCnt="6"/>
      <dgm:spPr/>
    </dgm:pt>
    <dgm:pt modelId="{55F180C2-939B-4348-A4B0-7058FF59A729}" type="pres">
      <dgm:prSet presAssocID="{8141D287-0B65-47FB-9A9B-98137024C90F}" presName="connTx" presStyleLbl="parChTrans1D3" presStyleIdx="1" presStyleCnt="6"/>
      <dgm:spPr/>
    </dgm:pt>
    <dgm:pt modelId="{1DBEA033-9A0C-4CB2-B79A-80E621A852EA}" type="pres">
      <dgm:prSet presAssocID="{E3A52F34-34B1-466B-A6E5-0845D706F5CE}" presName="root2" presStyleCnt="0"/>
      <dgm:spPr/>
    </dgm:pt>
    <dgm:pt modelId="{19A3DD64-EF52-4A49-85B7-C843C88BD340}" type="pres">
      <dgm:prSet presAssocID="{E3A52F34-34B1-466B-A6E5-0845D706F5CE}" presName="LevelTwoTextNode" presStyleLbl="node3" presStyleIdx="1" presStyleCnt="6">
        <dgm:presLayoutVars>
          <dgm:chPref val="3"/>
        </dgm:presLayoutVars>
      </dgm:prSet>
      <dgm:spPr/>
    </dgm:pt>
    <dgm:pt modelId="{76B2C57E-B94E-4F90-BF5B-070C0C7AC273}" type="pres">
      <dgm:prSet presAssocID="{E3A52F34-34B1-466B-A6E5-0845D706F5CE}" presName="level3hierChild" presStyleCnt="0"/>
      <dgm:spPr/>
    </dgm:pt>
    <dgm:pt modelId="{A8AE5744-B72D-45DF-92E6-7F18B35FFD9C}" type="pres">
      <dgm:prSet presAssocID="{6EBFE36B-C142-46BE-821E-9D5ED7EC2DBE}" presName="conn2-1" presStyleLbl="parChTrans1D4" presStyleIdx="3" presStyleCnt="9"/>
      <dgm:spPr/>
    </dgm:pt>
    <dgm:pt modelId="{1514EE11-4F70-4BBA-99FF-EB4BF7317509}" type="pres">
      <dgm:prSet presAssocID="{6EBFE36B-C142-46BE-821E-9D5ED7EC2DBE}" presName="connTx" presStyleLbl="parChTrans1D4" presStyleIdx="3" presStyleCnt="9"/>
      <dgm:spPr/>
    </dgm:pt>
    <dgm:pt modelId="{7BCD38A2-0E66-4A46-BB04-1EA53FA51268}" type="pres">
      <dgm:prSet presAssocID="{F4FF1A56-2E16-4C45-BFF4-5611566E646D}" presName="root2" presStyleCnt="0"/>
      <dgm:spPr/>
    </dgm:pt>
    <dgm:pt modelId="{5CBF3C9E-0BEA-4987-BF68-07D06175F747}" type="pres">
      <dgm:prSet presAssocID="{F4FF1A56-2E16-4C45-BFF4-5611566E646D}" presName="LevelTwoTextNode" presStyleLbl="node4" presStyleIdx="3" presStyleCnt="9">
        <dgm:presLayoutVars>
          <dgm:chPref val="3"/>
        </dgm:presLayoutVars>
      </dgm:prSet>
      <dgm:spPr/>
    </dgm:pt>
    <dgm:pt modelId="{8A53392D-D0FC-4BE5-AF71-E87D09847182}" type="pres">
      <dgm:prSet presAssocID="{F4FF1A56-2E16-4C45-BFF4-5611566E646D}" presName="level3hierChild" presStyleCnt="0"/>
      <dgm:spPr/>
    </dgm:pt>
    <dgm:pt modelId="{8A5B9EB2-95C3-4F29-9FC2-AD1938CB8E9A}" type="pres">
      <dgm:prSet presAssocID="{B1817F5E-C434-4DFE-8261-98C20E4A33F3}" presName="conn2-1" presStyleLbl="parChTrans1D4" presStyleIdx="4" presStyleCnt="9"/>
      <dgm:spPr/>
    </dgm:pt>
    <dgm:pt modelId="{A3F36FE0-8A8E-4504-B2C2-A50605EDD0BD}" type="pres">
      <dgm:prSet presAssocID="{B1817F5E-C434-4DFE-8261-98C20E4A33F3}" presName="connTx" presStyleLbl="parChTrans1D4" presStyleIdx="4" presStyleCnt="9"/>
      <dgm:spPr/>
    </dgm:pt>
    <dgm:pt modelId="{1EE16FA4-17D2-4DFA-83EE-562CD96BF600}" type="pres">
      <dgm:prSet presAssocID="{C0503568-EBB9-4699-B15B-076E3C85CEE9}" presName="root2" presStyleCnt="0"/>
      <dgm:spPr/>
    </dgm:pt>
    <dgm:pt modelId="{FC4069D0-70AD-47E7-9693-FD8AA5DF0034}" type="pres">
      <dgm:prSet presAssocID="{C0503568-EBB9-4699-B15B-076E3C85CEE9}" presName="LevelTwoTextNode" presStyleLbl="node4" presStyleIdx="4" presStyleCnt="9">
        <dgm:presLayoutVars>
          <dgm:chPref val="3"/>
        </dgm:presLayoutVars>
      </dgm:prSet>
      <dgm:spPr/>
    </dgm:pt>
    <dgm:pt modelId="{AB45EA7F-618D-4062-8456-641E80451C38}" type="pres">
      <dgm:prSet presAssocID="{C0503568-EBB9-4699-B15B-076E3C85CEE9}" presName="level3hierChild" presStyleCnt="0"/>
      <dgm:spPr/>
    </dgm:pt>
    <dgm:pt modelId="{0406132F-B9D0-446C-90DE-3DA6A74B58CF}" type="pres">
      <dgm:prSet presAssocID="{90387E83-D397-4BAF-88D6-CD0795CE8E85}" presName="conn2-1" presStyleLbl="parChTrans1D4" presStyleIdx="5" presStyleCnt="9"/>
      <dgm:spPr/>
    </dgm:pt>
    <dgm:pt modelId="{93D32D0E-129B-4F21-A078-4B6EE59DB997}" type="pres">
      <dgm:prSet presAssocID="{90387E83-D397-4BAF-88D6-CD0795CE8E85}" presName="connTx" presStyleLbl="parChTrans1D4" presStyleIdx="5" presStyleCnt="9"/>
      <dgm:spPr/>
    </dgm:pt>
    <dgm:pt modelId="{EA77116F-405B-4FDB-8CDB-CC576CD48FA0}" type="pres">
      <dgm:prSet presAssocID="{D601FB01-1036-478D-A592-F10D819BA189}" presName="root2" presStyleCnt="0"/>
      <dgm:spPr/>
    </dgm:pt>
    <dgm:pt modelId="{BA940CD6-DFA4-4B45-8DEF-015012668B0A}" type="pres">
      <dgm:prSet presAssocID="{D601FB01-1036-478D-A592-F10D819BA189}" presName="LevelTwoTextNode" presStyleLbl="node4" presStyleIdx="5" presStyleCnt="9">
        <dgm:presLayoutVars>
          <dgm:chPref val="3"/>
        </dgm:presLayoutVars>
      </dgm:prSet>
      <dgm:spPr/>
    </dgm:pt>
    <dgm:pt modelId="{E944A9EC-74CC-42A8-8923-9BB8C445C555}" type="pres">
      <dgm:prSet presAssocID="{D601FB01-1036-478D-A592-F10D819BA189}" presName="level3hierChild" presStyleCnt="0"/>
      <dgm:spPr/>
    </dgm:pt>
    <dgm:pt modelId="{91E17125-64D6-46FF-938D-F07AE3C270E9}" type="pres">
      <dgm:prSet presAssocID="{390EB428-FCB5-47C3-AAE7-540A60836231}" presName="conn2-1" presStyleLbl="parChTrans1D3" presStyleIdx="2" presStyleCnt="6"/>
      <dgm:spPr/>
    </dgm:pt>
    <dgm:pt modelId="{2D1AEBE0-E2E5-4F61-ADCA-FE6604034D26}" type="pres">
      <dgm:prSet presAssocID="{390EB428-FCB5-47C3-AAE7-540A60836231}" presName="connTx" presStyleLbl="parChTrans1D3" presStyleIdx="2" presStyleCnt="6"/>
      <dgm:spPr/>
    </dgm:pt>
    <dgm:pt modelId="{9C62A7A2-4591-4CF1-813D-453F46CA8166}" type="pres">
      <dgm:prSet presAssocID="{4188F7B0-0EF4-4AC3-96DD-97B92DD1070D}" presName="root2" presStyleCnt="0"/>
      <dgm:spPr/>
    </dgm:pt>
    <dgm:pt modelId="{35C7DC19-3A0B-4CC6-972C-E045BA600227}" type="pres">
      <dgm:prSet presAssocID="{4188F7B0-0EF4-4AC3-96DD-97B92DD1070D}" presName="LevelTwoTextNode" presStyleLbl="node3" presStyleIdx="2" presStyleCnt="6">
        <dgm:presLayoutVars>
          <dgm:chPref val="3"/>
        </dgm:presLayoutVars>
      </dgm:prSet>
      <dgm:spPr/>
    </dgm:pt>
    <dgm:pt modelId="{4289075A-F2E8-430B-AF81-E680AD663B7B}" type="pres">
      <dgm:prSet presAssocID="{4188F7B0-0EF4-4AC3-96DD-97B92DD1070D}" presName="level3hierChild" presStyleCnt="0"/>
      <dgm:spPr/>
    </dgm:pt>
    <dgm:pt modelId="{78C24A37-2317-42C4-8B3E-DADA2114E004}" type="pres">
      <dgm:prSet presAssocID="{ECF2DC1B-EDBE-48DF-8479-5B8472798F7D}" presName="conn2-1" presStyleLbl="parChTrans1D4" presStyleIdx="6" presStyleCnt="9"/>
      <dgm:spPr/>
    </dgm:pt>
    <dgm:pt modelId="{075FFA9B-E1F6-4799-B913-A22891D4C85C}" type="pres">
      <dgm:prSet presAssocID="{ECF2DC1B-EDBE-48DF-8479-5B8472798F7D}" presName="connTx" presStyleLbl="parChTrans1D4" presStyleIdx="6" presStyleCnt="9"/>
      <dgm:spPr/>
    </dgm:pt>
    <dgm:pt modelId="{0CE547DE-2EAF-43D0-8B4E-26115FC86C37}" type="pres">
      <dgm:prSet presAssocID="{B96C7FE9-4DDA-458D-802F-3F767CCC1BA8}" presName="root2" presStyleCnt="0"/>
      <dgm:spPr/>
    </dgm:pt>
    <dgm:pt modelId="{1152DA95-B623-4E8D-99B4-CA9BEBFA2051}" type="pres">
      <dgm:prSet presAssocID="{B96C7FE9-4DDA-458D-802F-3F767CCC1BA8}" presName="LevelTwoTextNode" presStyleLbl="node4" presStyleIdx="6" presStyleCnt="9">
        <dgm:presLayoutVars>
          <dgm:chPref val="3"/>
        </dgm:presLayoutVars>
      </dgm:prSet>
      <dgm:spPr/>
    </dgm:pt>
    <dgm:pt modelId="{96F2BA17-A4DF-4742-9226-19E470672F35}" type="pres">
      <dgm:prSet presAssocID="{B96C7FE9-4DDA-458D-802F-3F767CCC1BA8}" presName="level3hierChild" presStyleCnt="0"/>
      <dgm:spPr/>
    </dgm:pt>
    <dgm:pt modelId="{9F77774D-746F-429F-BAA8-33BB04F10043}" type="pres">
      <dgm:prSet presAssocID="{DBDF63ED-08B9-4DCB-8A24-59049A09C024}" presName="conn2-1" presStyleLbl="parChTrans1D4" presStyleIdx="7" presStyleCnt="9"/>
      <dgm:spPr/>
    </dgm:pt>
    <dgm:pt modelId="{29E4E860-0E3E-494B-98E1-B20480B0E437}" type="pres">
      <dgm:prSet presAssocID="{DBDF63ED-08B9-4DCB-8A24-59049A09C024}" presName="connTx" presStyleLbl="parChTrans1D4" presStyleIdx="7" presStyleCnt="9"/>
      <dgm:spPr/>
    </dgm:pt>
    <dgm:pt modelId="{ABFA1FEF-45B8-4F47-A598-9EC1B9AE88BA}" type="pres">
      <dgm:prSet presAssocID="{DB1F2FBD-22D8-4DED-9E84-3199D0CC5BF1}" presName="root2" presStyleCnt="0"/>
      <dgm:spPr/>
    </dgm:pt>
    <dgm:pt modelId="{A0EE1776-F405-4ABF-BF71-67F96948FF14}" type="pres">
      <dgm:prSet presAssocID="{DB1F2FBD-22D8-4DED-9E84-3199D0CC5BF1}" presName="LevelTwoTextNode" presStyleLbl="node4" presStyleIdx="7" presStyleCnt="9">
        <dgm:presLayoutVars>
          <dgm:chPref val="3"/>
        </dgm:presLayoutVars>
      </dgm:prSet>
      <dgm:spPr/>
    </dgm:pt>
    <dgm:pt modelId="{2C464627-6DA7-455E-BA7F-4567204CDA0D}" type="pres">
      <dgm:prSet presAssocID="{DB1F2FBD-22D8-4DED-9E84-3199D0CC5BF1}" presName="level3hierChild" presStyleCnt="0"/>
      <dgm:spPr/>
    </dgm:pt>
    <dgm:pt modelId="{A1CB8ADA-CCE3-4C34-8E26-4DD20E9091B2}" type="pres">
      <dgm:prSet presAssocID="{1DAA006E-FFEE-4DDD-8966-C23B88E34187}" presName="conn2-1" presStyleLbl="parChTrans1D4" presStyleIdx="8" presStyleCnt="9"/>
      <dgm:spPr/>
    </dgm:pt>
    <dgm:pt modelId="{FC67DA87-69D6-4736-96CD-E3F1FE181E42}" type="pres">
      <dgm:prSet presAssocID="{1DAA006E-FFEE-4DDD-8966-C23B88E34187}" presName="connTx" presStyleLbl="parChTrans1D4" presStyleIdx="8" presStyleCnt="9"/>
      <dgm:spPr/>
    </dgm:pt>
    <dgm:pt modelId="{FB5D4902-F3F9-42AF-98C7-40E18D190B13}" type="pres">
      <dgm:prSet presAssocID="{6B656CE9-6917-4A6E-98D1-78C55D264857}" presName="root2" presStyleCnt="0"/>
      <dgm:spPr/>
    </dgm:pt>
    <dgm:pt modelId="{17C130E4-D774-4BB3-B66C-C6BD39173718}" type="pres">
      <dgm:prSet presAssocID="{6B656CE9-6917-4A6E-98D1-78C55D264857}" presName="LevelTwoTextNode" presStyleLbl="node4" presStyleIdx="8" presStyleCnt="9">
        <dgm:presLayoutVars>
          <dgm:chPref val="3"/>
        </dgm:presLayoutVars>
      </dgm:prSet>
      <dgm:spPr/>
    </dgm:pt>
    <dgm:pt modelId="{260E493D-DC48-464A-A9B5-21BDC912696B}" type="pres">
      <dgm:prSet presAssocID="{6B656CE9-6917-4A6E-98D1-78C55D264857}" presName="level3hierChild" presStyleCnt="0"/>
      <dgm:spPr/>
    </dgm:pt>
    <dgm:pt modelId="{E152088E-E300-4152-8644-8AE55F18137C}" type="pres">
      <dgm:prSet presAssocID="{114C7D0C-D586-4DB7-A81E-BEB20AE898CD}" presName="conn2-1" presStyleLbl="parChTrans1D2" presStyleIdx="1" presStyleCnt="2"/>
      <dgm:spPr/>
    </dgm:pt>
    <dgm:pt modelId="{21AA5606-D3F7-468B-BBAD-F683E7FABDEB}" type="pres">
      <dgm:prSet presAssocID="{114C7D0C-D586-4DB7-A81E-BEB20AE898CD}" presName="connTx" presStyleLbl="parChTrans1D2" presStyleIdx="1" presStyleCnt="2"/>
      <dgm:spPr/>
    </dgm:pt>
    <dgm:pt modelId="{C55515A5-5C77-40D7-959A-BA0AD4507A40}" type="pres">
      <dgm:prSet presAssocID="{7FDFC31C-F15B-4670-8F17-5C916632BE1B}" presName="root2" presStyleCnt="0"/>
      <dgm:spPr/>
    </dgm:pt>
    <dgm:pt modelId="{D113B90A-F1C9-4E9A-AAC9-4AD68870CF9C}" type="pres">
      <dgm:prSet presAssocID="{7FDFC31C-F15B-4670-8F17-5C916632BE1B}" presName="LevelTwoTextNode" presStyleLbl="node2" presStyleIdx="1" presStyleCnt="2" custLinFactNeighborX="-75815" custLinFactNeighborY="-8563">
        <dgm:presLayoutVars>
          <dgm:chPref val="3"/>
        </dgm:presLayoutVars>
      </dgm:prSet>
      <dgm:spPr/>
    </dgm:pt>
    <dgm:pt modelId="{3B8DBF57-26E7-4F57-B4E2-6194F73DA17E}" type="pres">
      <dgm:prSet presAssocID="{7FDFC31C-F15B-4670-8F17-5C916632BE1B}" presName="level3hierChild" presStyleCnt="0"/>
      <dgm:spPr/>
    </dgm:pt>
    <dgm:pt modelId="{E83EC7D6-07B5-4721-A4D1-3E64E728096F}" type="pres">
      <dgm:prSet presAssocID="{F6AA2E41-8DE4-43AE-80BE-A8C3575734C2}" presName="conn2-1" presStyleLbl="parChTrans1D3" presStyleIdx="3" presStyleCnt="6"/>
      <dgm:spPr/>
    </dgm:pt>
    <dgm:pt modelId="{A1F152AC-2433-4A4E-88F1-6640F24E50AB}" type="pres">
      <dgm:prSet presAssocID="{F6AA2E41-8DE4-43AE-80BE-A8C3575734C2}" presName="connTx" presStyleLbl="parChTrans1D3" presStyleIdx="3" presStyleCnt="6"/>
      <dgm:spPr/>
    </dgm:pt>
    <dgm:pt modelId="{9679EC74-1E75-459C-BA68-1AED53B7BD32}" type="pres">
      <dgm:prSet presAssocID="{E01833D6-ACD9-4488-B504-00F9AD218265}" presName="root2" presStyleCnt="0"/>
      <dgm:spPr/>
    </dgm:pt>
    <dgm:pt modelId="{25CC9DF0-CECD-4A20-97F2-A2F8B0A5CC27}" type="pres">
      <dgm:prSet presAssocID="{E01833D6-ACD9-4488-B504-00F9AD218265}" presName="LevelTwoTextNode" presStyleLbl="node3" presStyleIdx="3" presStyleCnt="6">
        <dgm:presLayoutVars>
          <dgm:chPref val="3"/>
        </dgm:presLayoutVars>
      </dgm:prSet>
      <dgm:spPr/>
    </dgm:pt>
    <dgm:pt modelId="{A614E38E-06B0-4155-90A7-E0CD177465F3}" type="pres">
      <dgm:prSet presAssocID="{E01833D6-ACD9-4488-B504-00F9AD218265}" presName="level3hierChild" presStyleCnt="0"/>
      <dgm:spPr/>
    </dgm:pt>
    <dgm:pt modelId="{F430ED35-24D8-4AC5-B6BD-0232AC91E344}" type="pres">
      <dgm:prSet presAssocID="{3473EAA5-3C9A-4828-8A62-86B6CB193124}" presName="conn2-1" presStyleLbl="parChTrans1D3" presStyleIdx="4" presStyleCnt="6"/>
      <dgm:spPr/>
    </dgm:pt>
    <dgm:pt modelId="{12915A61-E736-4998-B96F-A0E2895C1A00}" type="pres">
      <dgm:prSet presAssocID="{3473EAA5-3C9A-4828-8A62-86B6CB193124}" presName="connTx" presStyleLbl="parChTrans1D3" presStyleIdx="4" presStyleCnt="6"/>
      <dgm:spPr/>
    </dgm:pt>
    <dgm:pt modelId="{F87658AB-D454-457F-9F23-80CB8CA0BE6B}" type="pres">
      <dgm:prSet presAssocID="{AF190F2F-839C-46C7-8F54-63CEE13C14FC}" presName="root2" presStyleCnt="0"/>
      <dgm:spPr/>
    </dgm:pt>
    <dgm:pt modelId="{18E7FBE5-BEAB-461B-9826-0E8753753B64}" type="pres">
      <dgm:prSet presAssocID="{AF190F2F-839C-46C7-8F54-63CEE13C14FC}" presName="LevelTwoTextNode" presStyleLbl="node3" presStyleIdx="4" presStyleCnt="6">
        <dgm:presLayoutVars>
          <dgm:chPref val="3"/>
        </dgm:presLayoutVars>
      </dgm:prSet>
      <dgm:spPr/>
    </dgm:pt>
    <dgm:pt modelId="{93B898CB-CD07-4FCC-B55E-9094317F3F6E}" type="pres">
      <dgm:prSet presAssocID="{AF190F2F-839C-46C7-8F54-63CEE13C14FC}" presName="level3hierChild" presStyleCnt="0"/>
      <dgm:spPr/>
    </dgm:pt>
    <dgm:pt modelId="{EFA17BBB-0911-4C8D-8CED-D345DB5B46B2}" type="pres">
      <dgm:prSet presAssocID="{DE234A9D-9770-46DB-A793-1B2BA5D62B3E}" presName="conn2-1" presStyleLbl="parChTrans1D3" presStyleIdx="5" presStyleCnt="6"/>
      <dgm:spPr/>
    </dgm:pt>
    <dgm:pt modelId="{8455FF00-A88A-43AB-8180-E10188D87D65}" type="pres">
      <dgm:prSet presAssocID="{DE234A9D-9770-46DB-A793-1B2BA5D62B3E}" presName="connTx" presStyleLbl="parChTrans1D3" presStyleIdx="5" presStyleCnt="6"/>
      <dgm:spPr/>
    </dgm:pt>
    <dgm:pt modelId="{9FC6BD45-5EDE-477B-A772-FFF3E77F9950}" type="pres">
      <dgm:prSet presAssocID="{11D12EA3-3862-4F2E-B73C-AAA10E45AC91}" presName="root2" presStyleCnt="0"/>
      <dgm:spPr/>
    </dgm:pt>
    <dgm:pt modelId="{67CCCF3C-9355-4256-A031-892A9ECD5B34}" type="pres">
      <dgm:prSet presAssocID="{11D12EA3-3862-4F2E-B73C-AAA10E45AC91}" presName="LevelTwoTextNode" presStyleLbl="node3" presStyleIdx="5" presStyleCnt="6">
        <dgm:presLayoutVars>
          <dgm:chPref val="3"/>
        </dgm:presLayoutVars>
      </dgm:prSet>
      <dgm:spPr/>
    </dgm:pt>
    <dgm:pt modelId="{4546846D-D2F4-4E62-8C6D-EE148C9ABB10}" type="pres">
      <dgm:prSet presAssocID="{11D12EA3-3862-4F2E-B73C-AAA10E45AC91}" presName="level3hierChild" presStyleCnt="0"/>
      <dgm:spPr/>
    </dgm:pt>
  </dgm:ptLst>
  <dgm:cxnLst>
    <dgm:cxn modelId="{54982A0A-66AB-48F4-81AE-F23C6559D819}" srcId="{7FDFC31C-F15B-4670-8F17-5C916632BE1B}" destId="{11D12EA3-3862-4F2E-B73C-AAA10E45AC91}" srcOrd="2" destOrd="0" parTransId="{DE234A9D-9770-46DB-A793-1B2BA5D62B3E}" sibTransId="{40C003B2-6C44-4B8D-B64D-BF389E4A7C40}"/>
    <dgm:cxn modelId="{374BBA0B-9F8E-41C1-AE2B-F66B9F5D5643}" srcId="{3C82E223-C388-4B1F-888E-DFBBC57B08AB}" destId="{95FD6675-EEFD-4399-A214-A2EDB0143FE7}" srcOrd="2" destOrd="0" parTransId="{D544A094-270B-4655-B70B-940506C3E295}" sibTransId="{D65AB39F-91FB-452F-93ED-47AF88847CB6}"/>
    <dgm:cxn modelId="{A6D2EB0B-F1B2-4917-96E8-6068E7BB7355}" srcId="{3C82E223-C388-4B1F-888E-DFBBC57B08AB}" destId="{06043F93-1233-4837-B319-2C9BAADFA36B}" srcOrd="0" destOrd="0" parTransId="{5711C7C4-AE69-47C7-A25C-7B682B12EA86}" sibTransId="{A1D9F740-0861-43DB-86B6-F3F7584880BC}"/>
    <dgm:cxn modelId="{637AFF13-72D6-4101-890D-F5AE2456D043}" type="presOf" srcId="{DBDF63ED-08B9-4DCB-8A24-59049A09C024}" destId="{9F77774D-746F-429F-BAA8-33BB04F10043}" srcOrd="0" destOrd="0" presId="urn:microsoft.com/office/officeart/2005/8/layout/hierarchy2"/>
    <dgm:cxn modelId="{FC38211B-0EF4-4C41-BE1C-5620350EDFC8}" type="presOf" srcId="{1BDA0111-2DCF-4BE5-BE0B-69EC3345E421}" destId="{BFEB0961-785F-46BB-BBB5-1DB3EF4EE4EA}" srcOrd="0" destOrd="0" presId="urn:microsoft.com/office/officeart/2005/8/layout/hierarchy2"/>
    <dgm:cxn modelId="{A624C61E-E2DF-4A1C-8754-FD06B5553879}" type="presOf" srcId="{06043F93-1233-4837-B319-2C9BAADFA36B}" destId="{06E06E47-2E06-4CCC-8114-004D556A2692}" srcOrd="0" destOrd="0" presId="urn:microsoft.com/office/officeart/2005/8/layout/hierarchy2"/>
    <dgm:cxn modelId="{F123361F-2DFB-494C-9A59-5095182F26C5}" type="presOf" srcId="{806D0BDB-B8B5-4CC9-B19C-FAB7C0E2DF57}" destId="{8524B667-4630-400F-A2BB-F1ABA6486EFD}" srcOrd="1" destOrd="0" presId="urn:microsoft.com/office/officeart/2005/8/layout/hierarchy2"/>
    <dgm:cxn modelId="{27079E22-11BC-4144-BCA8-4A18EEAD6357}" type="presOf" srcId="{4188F7B0-0EF4-4AC3-96DD-97B92DD1070D}" destId="{35C7DC19-3A0B-4CC6-972C-E045BA600227}" srcOrd="0" destOrd="0" presId="urn:microsoft.com/office/officeart/2005/8/layout/hierarchy2"/>
    <dgm:cxn modelId="{27675E27-F83D-45A7-967E-009C937C7FCB}" srcId="{7FDFC31C-F15B-4670-8F17-5C916632BE1B}" destId="{E01833D6-ACD9-4488-B504-00F9AD218265}" srcOrd="0" destOrd="0" parTransId="{F6AA2E41-8DE4-43AE-80BE-A8C3575734C2}" sibTransId="{9FA14B15-523D-46F4-BC60-DA9098402755}"/>
    <dgm:cxn modelId="{83151728-E33F-4FEE-8111-1188CAE52005}" type="presOf" srcId="{7FDFC31C-F15B-4670-8F17-5C916632BE1B}" destId="{D113B90A-F1C9-4E9A-AAC9-4AD68870CF9C}" srcOrd="0" destOrd="0" presId="urn:microsoft.com/office/officeart/2005/8/layout/hierarchy2"/>
    <dgm:cxn modelId="{DBF7362E-C886-4FB1-A5A4-EECD94C3D07D}" type="presOf" srcId="{D544A094-270B-4655-B70B-940506C3E295}" destId="{E0FF21FD-8EB2-4689-B886-BC96D5FAC0C1}" srcOrd="0" destOrd="0" presId="urn:microsoft.com/office/officeart/2005/8/layout/hierarchy2"/>
    <dgm:cxn modelId="{DE2A6630-AF4B-4C39-A038-5DA4AB1B77E5}" srcId="{45EDD724-EB61-483C-89D9-410DDE3D6FEB}" destId="{3C82E223-C388-4B1F-888E-DFBBC57B08AB}" srcOrd="0" destOrd="0" parTransId="{806D0BDB-B8B5-4CC9-B19C-FAB7C0E2DF57}" sibTransId="{964392B4-8A4C-47F2-A602-42179882D20E}"/>
    <dgm:cxn modelId="{BD57C634-746A-4F8E-B245-43B6610118BD}" type="presOf" srcId="{B1817F5E-C434-4DFE-8261-98C20E4A33F3}" destId="{A3F36FE0-8A8E-4504-B2C2-A50605EDD0BD}" srcOrd="1" destOrd="0" presId="urn:microsoft.com/office/officeart/2005/8/layout/hierarchy2"/>
    <dgm:cxn modelId="{2F7B023D-2419-40CD-9D46-6749E5CB03B9}" srcId="{E3A52F34-34B1-466B-A6E5-0845D706F5CE}" destId="{F4FF1A56-2E16-4C45-BFF4-5611566E646D}" srcOrd="0" destOrd="0" parTransId="{6EBFE36B-C142-46BE-821E-9D5ED7EC2DBE}" sibTransId="{E2FA4FD5-0F0C-4E3C-9DC1-B7FBCD61C9C3}"/>
    <dgm:cxn modelId="{FF3B1E3D-33A5-4AD2-A168-03A2CDA20BDA}" type="presOf" srcId="{79406585-44CD-4B2D-9B76-C27C23E76B3F}" destId="{9F14B1BD-BFF2-4909-A2A5-869402730B55}" srcOrd="1" destOrd="0" presId="urn:microsoft.com/office/officeart/2005/8/layout/hierarchy2"/>
    <dgm:cxn modelId="{EA421A5C-72E2-4CC1-8662-734F33072EF4}" type="presOf" srcId="{390EB428-FCB5-47C3-AAE7-540A60836231}" destId="{2D1AEBE0-E2E5-4F61-ADCA-FE6604034D26}" srcOrd="1" destOrd="0" presId="urn:microsoft.com/office/officeart/2005/8/layout/hierarchy2"/>
    <dgm:cxn modelId="{C2688F5D-8519-4B13-9ED3-42CCDD69E09A}" type="presOf" srcId="{7C12D94C-14C4-461F-9E76-73D24A26670B}" destId="{B6B1C914-8AB1-4B33-9FE1-ED2535EE856B}" srcOrd="1" destOrd="0" presId="urn:microsoft.com/office/officeart/2005/8/layout/hierarchy2"/>
    <dgm:cxn modelId="{957CE75D-9F47-48B7-87E4-D2D8BC272AE5}" type="presOf" srcId="{ECF2DC1B-EDBE-48DF-8479-5B8472798F7D}" destId="{075FFA9B-E1F6-4799-B913-A22891D4C85C}" srcOrd="1" destOrd="0" presId="urn:microsoft.com/office/officeart/2005/8/layout/hierarchy2"/>
    <dgm:cxn modelId="{3F699641-37E7-4AEA-9FE5-FE7CF6DAC419}" type="presOf" srcId="{F6AA2E41-8DE4-43AE-80BE-A8C3575734C2}" destId="{A1F152AC-2433-4A4E-88F1-6640F24E50AB}" srcOrd="1" destOrd="0" presId="urn:microsoft.com/office/officeart/2005/8/layout/hierarchy2"/>
    <dgm:cxn modelId="{EB1B4F43-48BC-4110-9F6C-47124EDA3414}" type="presOf" srcId="{5711C7C4-AE69-47C7-A25C-7B682B12EA86}" destId="{EF09C965-5526-424D-883E-EDAFCAF1AB54}" srcOrd="1" destOrd="0" presId="urn:microsoft.com/office/officeart/2005/8/layout/hierarchy2"/>
    <dgm:cxn modelId="{578E8866-8068-403A-ACB6-E6B14B32647A}" srcId="{1BDA0111-2DCF-4BE5-BE0B-69EC3345E421}" destId="{45EDD724-EB61-483C-89D9-410DDE3D6FEB}" srcOrd="0" destOrd="0" parTransId="{7C12D94C-14C4-461F-9E76-73D24A26670B}" sibTransId="{4630FE91-DE75-4B47-9FC9-3E9D7376B20F}"/>
    <dgm:cxn modelId="{FB2A0069-19A7-4CC7-8282-760FA0F7DD25}" type="presOf" srcId="{3C82E223-C388-4B1F-888E-DFBBC57B08AB}" destId="{509E2395-3347-4202-A835-BCA32F326881}" srcOrd="0" destOrd="0" presId="urn:microsoft.com/office/officeart/2005/8/layout/hierarchy2"/>
    <dgm:cxn modelId="{6CBF204A-8DFB-42E0-B541-9C43E5E8D409}" type="presOf" srcId="{6B656CE9-6917-4A6E-98D1-78C55D264857}" destId="{17C130E4-D774-4BB3-B66C-C6BD39173718}" srcOrd="0" destOrd="0" presId="urn:microsoft.com/office/officeart/2005/8/layout/hierarchy2"/>
    <dgm:cxn modelId="{57293251-7101-4069-873F-D31B518A6FB4}" srcId="{4188F7B0-0EF4-4AC3-96DD-97B92DD1070D}" destId="{B96C7FE9-4DDA-458D-802F-3F767CCC1BA8}" srcOrd="0" destOrd="0" parTransId="{ECF2DC1B-EDBE-48DF-8479-5B8472798F7D}" sibTransId="{06D498F0-F0C0-4B09-87B5-1733325D271E}"/>
    <dgm:cxn modelId="{1F900673-798B-489B-A8F5-A29243F3FE92}" type="presOf" srcId="{95FD6675-EEFD-4399-A214-A2EDB0143FE7}" destId="{2EF04050-BD89-4A6F-857B-FED3E5ABBDF8}" srcOrd="0" destOrd="0" presId="urn:microsoft.com/office/officeart/2005/8/layout/hierarchy2"/>
    <dgm:cxn modelId="{A207EB54-E870-4CAC-AC4A-D32DC5A1768F}" type="presOf" srcId="{1DAA006E-FFEE-4DDD-8966-C23B88E34187}" destId="{FC67DA87-69D6-4736-96CD-E3F1FE181E42}" srcOrd="1" destOrd="0" presId="urn:microsoft.com/office/officeart/2005/8/layout/hierarchy2"/>
    <dgm:cxn modelId="{4EC60155-7745-4C29-BBE1-4F88860D41C8}" type="presOf" srcId="{E3A52F34-34B1-466B-A6E5-0845D706F5CE}" destId="{19A3DD64-EF52-4A49-85B7-C843C88BD340}" srcOrd="0" destOrd="0" presId="urn:microsoft.com/office/officeart/2005/8/layout/hierarchy2"/>
    <dgm:cxn modelId="{C8E6A679-3CA3-4274-A284-A73DB144CDAA}" type="presOf" srcId="{DB1F2FBD-22D8-4DED-9E84-3199D0CC5BF1}" destId="{A0EE1776-F405-4ABF-BF71-67F96948FF14}" srcOrd="0" destOrd="0" presId="urn:microsoft.com/office/officeart/2005/8/layout/hierarchy2"/>
    <dgm:cxn modelId="{21D7D87A-8430-4D03-97E8-A85F7D5B79CB}" type="presOf" srcId="{F4FF1A56-2E16-4C45-BFF4-5611566E646D}" destId="{5CBF3C9E-0BEA-4987-BF68-07D06175F747}" srcOrd="0" destOrd="0" presId="urn:microsoft.com/office/officeart/2005/8/layout/hierarchy2"/>
    <dgm:cxn modelId="{01FE387E-3C40-4B04-843B-EE97C2F30217}" type="presOf" srcId="{82B4327E-6574-4828-ABBD-262A0B787991}" destId="{A3023E51-83B3-4F8D-92DF-3B8FC27EAFDE}" srcOrd="0" destOrd="0" presId="urn:microsoft.com/office/officeart/2005/8/layout/hierarchy2"/>
    <dgm:cxn modelId="{65F1E580-C504-4C61-B608-58B9394B3A60}" type="presOf" srcId="{6EBFE36B-C142-46BE-821E-9D5ED7EC2DBE}" destId="{A8AE5744-B72D-45DF-92E6-7F18B35FFD9C}" srcOrd="0" destOrd="0" presId="urn:microsoft.com/office/officeart/2005/8/layout/hierarchy2"/>
    <dgm:cxn modelId="{FCED6282-70FD-4AA1-9C03-E4F3E970B698}" type="presOf" srcId="{390EB428-FCB5-47C3-AAE7-540A60836231}" destId="{91E17125-64D6-46FF-938D-F07AE3C270E9}" srcOrd="0" destOrd="0" presId="urn:microsoft.com/office/officeart/2005/8/layout/hierarchy2"/>
    <dgm:cxn modelId="{15620A86-A583-4A53-9911-277064ABEFD6}" type="presOf" srcId="{8141D287-0B65-47FB-9A9B-98137024C90F}" destId="{55F180C2-939B-4348-A4B0-7058FF59A729}" srcOrd="1" destOrd="0" presId="urn:microsoft.com/office/officeart/2005/8/layout/hierarchy2"/>
    <dgm:cxn modelId="{A1B2BA88-2647-4CB4-9A3D-F5E983891626}" type="presOf" srcId="{806D0BDB-B8B5-4CC9-B19C-FAB7C0E2DF57}" destId="{DB152BD4-54CF-4A47-8B97-89CD0E6F01B0}" srcOrd="0" destOrd="0" presId="urn:microsoft.com/office/officeart/2005/8/layout/hierarchy2"/>
    <dgm:cxn modelId="{DF14A589-ED51-4F46-A7AB-656CBBA1644C}" type="presOf" srcId="{AF190F2F-839C-46C7-8F54-63CEE13C14FC}" destId="{18E7FBE5-BEAB-461B-9826-0E8753753B64}" srcOrd="0" destOrd="0" presId="urn:microsoft.com/office/officeart/2005/8/layout/hierarchy2"/>
    <dgm:cxn modelId="{49D7BF8C-077C-474C-AF32-9CF479CE677E}" type="presOf" srcId="{79406585-44CD-4B2D-9B76-C27C23E76B3F}" destId="{4BE04FC4-3D73-4969-8079-4E9EDE199BE3}" srcOrd="0" destOrd="0" presId="urn:microsoft.com/office/officeart/2005/8/layout/hierarchy2"/>
    <dgm:cxn modelId="{05B3948E-F558-484C-9BA1-F58E12444E5C}" srcId="{E3A52F34-34B1-466B-A6E5-0845D706F5CE}" destId="{D601FB01-1036-478D-A592-F10D819BA189}" srcOrd="2" destOrd="0" parTransId="{90387E83-D397-4BAF-88D6-CD0795CE8E85}" sibTransId="{6A7E6F14-3BA8-4391-9B24-1D5C494BBC85}"/>
    <dgm:cxn modelId="{79790096-B79F-421B-9DBD-AA9D3B96D548}" srcId="{E3A52F34-34B1-466B-A6E5-0845D706F5CE}" destId="{C0503568-EBB9-4699-B15B-076E3C85CEE9}" srcOrd="1" destOrd="0" parTransId="{B1817F5E-C434-4DFE-8261-98C20E4A33F3}" sibTransId="{8FC6A530-F47B-4F4C-A196-D57E7399AA0A}"/>
    <dgm:cxn modelId="{B91F9E96-46F7-4AE9-8629-F30CB7C2ED96}" type="presOf" srcId="{6EBFE36B-C142-46BE-821E-9D5ED7EC2DBE}" destId="{1514EE11-4F70-4BBA-99FF-EB4BF7317509}" srcOrd="1" destOrd="0" presId="urn:microsoft.com/office/officeart/2005/8/layout/hierarchy2"/>
    <dgm:cxn modelId="{A216A69B-5B05-4AE2-B7C0-7B758B539C9D}" type="presOf" srcId="{DBDF63ED-08B9-4DCB-8A24-59049A09C024}" destId="{29E4E860-0E3E-494B-98E1-B20480B0E437}" srcOrd="1" destOrd="0" presId="urn:microsoft.com/office/officeart/2005/8/layout/hierarchy2"/>
    <dgm:cxn modelId="{F63CC79D-AA35-4EB0-91D4-85A54463408E}" srcId="{4188F7B0-0EF4-4AC3-96DD-97B92DD1070D}" destId="{6B656CE9-6917-4A6E-98D1-78C55D264857}" srcOrd="2" destOrd="0" parTransId="{1DAA006E-FFEE-4DDD-8966-C23B88E34187}" sibTransId="{CDF15BB5-649A-4E70-9BE9-13E34F66E2CE}"/>
    <dgm:cxn modelId="{70D288A2-90CC-4CBF-BACA-ECAE71C622FA}" type="presOf" srcId="{114C7D0C-D586-4DB7-A81E-BEB20AE898CD}" destId="{21AA5606-D3F7-468B-BBAD-F683E7FABDEB}" srcOrd="1" destOrd="0" presId="urn:microsoft.com/office/officeart/2005/8/layout/hierarchy2"/>
    <dgm:cxn modelId="{3F108AA2-AB6D-459F-A01E-39D84E883C42}" srcId="{3C82E223-C388-4B1F-888E-DFBBC57B08AB}" destId="{82B4327E-6574-4828-ABBD-262A0B787991}" srcOrd="1" destOrd="0" parTransId="{79406585-44CD-4B2D-9B76-C27C23E76B3F}" sibTransId="{483729A8-F552-44F1-8000-BD4F52ADFD61}"/>
    <dgm:cxn modelId="{06E22EA5-1EA4-490F-87CF-8F825C29FC7E}" type="presOf" srcId="{F6AA2E41-8DE4-43AE-80BE-A8C3575734C2}" destId="{E83EC7D6-07B5-4721-A4D1-3E64E728096F}" srcOrd="0" destOrd="0" presId="urn:microsoft.com/office/officeart/2005/8/layout/hierarchy2"/>
    <dgm:cxn modelId="{3DCFEBA5-F6D0-4DE4-9DC9-6E9872677D2C}" type="presOf" srcId="{1DAA006E-FFEE-4DDD-8966-C23B88E34187}" destId="{A1CB8ADA-CCE3-4C34-8E26-4DD20E9091B2}" srcOrd="0" destOrd="0" presId="urn:microsoft.com/office/officeart/2005/8/layout/hierarchy2"/>
    <dgm:cxn modelId="{EAE147AE-558F-4C89-A6AF-D7863A320540}" type="presOf" srcId="{B96C7FE9-4DDA-458D-802F-3F767CCC1BA8}" destId="{1152DA95-B623-4E8D-99B4-CA9BEBFA2051}" srcOrd="0" destOrd="0" presId="urn:microsoft.com/office/officeart/2005/8/layout/hierarchy2"/>
    <dgm:cxn modelId="{8A7418B6-12D3-4EA6-8B4E-04553027D532}" type="presOf" srcId="{11D12EA3-3862-4F2E-B73C-AAA10E45AC91}" destId="{67CCCF3C-9355-4256-A031-892A9ECD5B34}" srcOrd="0" destOrd="0" presId="urn:microsoft.com/office/officeart/2005/8/layout/hierarchy2"/>
    <dgm:cxn modelId="{FAB5C0B9-28D8-4204-82D6-CC8935F97699}" type="presOf" srcId="{B1817F5E-C434-4DFE-8261-98C20E4A33F3}" destId="{8A5B9EB2-95C3-4F29-9FC2-AD1938CB8E9A}" srcOrd="0" destOrd="0" presId="urn:microsoft.com/office/officeart/2005/8/layout/hierarchy2"/>
    <dgm:cxn modelId="{DA0BB6BA-9551-41E2-B0AD-A88B3BFE96B1}" srcId="{45EDD724-EB61-483C-89D9-410DDE3D6FEB}" destId="{4188F7B0-0EF4-4AC3-96DD-97B92DD1070D}" srcOrd="2" destOrd="0" parTransId="{390EB428-FCB5-47C3-AAE7-540A60836231}" sibTransId="{48A5F042-1BE8-477A-BDBC-CBF3F79FC844}"/>
    <dgm:cxn modelId="{752A3CBB-83A5-4EB7-AEDC-089F9D547006}" type="presOf" srcId="{5711C7C4-AE69-47C7-A25C-7B682B12EA86}" destId="{621C1028-E3E0-40A2-A072-C65935A16458}" srcOrd="0" destOrd="0" presId="urn:microsoft.com/office/officeart/2005/8/layout/hierarchy2"/>
    <dgm:cxn modelId="{30EAEABE-60C5-4342-8187-5ED8D2303725}" type="presOf" srcId="{D601FB01-1036-478D-A592-F10D819BA189}" destId="{BA940CD6-DFA4-4B45-8DEF-015012668B0A}" srcOrd="0" destOrd="0" presId="urn:microsoft.com/office/officeart/2005/8/layout/hierarchy2"/>
    <dgm:cxn modelId="{649286C1-F34C-4EB3-AACD-4E909159E7D0}" type="presOf" srcId="{ECF2DC1B-EDBE-48DF-8479-5B8472798F7D}" destId="{78C24A37-2317-42C4-8B3E-DADA2114E004}" srcOrd="0" destOrd="0" presId="urn:microsoft.com/office/officeart/2005/8/layout/hierarchy2"/>
    <dgm:cxn modelId="{6E594CC7-9ED0-414B-BCC9-A5E7E670A301}" srcId="{2EEA290D-8CDA-412E-B4A9-A3F6D1839F98}" destId="{1BDA0111-2DCF-4BE5-BE0B-69EC3345E421}" srcOrd="0" destOrd="0" parTransId="{BDD5CB78-1307-43B7-BA1F-0662E9D8215E}" sibTransId="{25CEA192-2877-4097-95F9-3B3BF1FB4112}"/>
    <dgm:cxn modelId="{56F7F0C7-972B-46AE-8C5C-BE4E4FC5CD3F}" type="presOf" srcId="{DE234A9D-9770-46DB-A793-1B2BA5D62B3E}" destId="{8455FF00-A88A-43AB-8180-E10188D87D65}" srcOrd="1" destOrd="0" presId="urn:microsoft.com/office/officeart/2005/8/layout/hierarchy2"/>
    <dgm:cxn modelId="{E3C2D5CA-F5C7-4F1F-AC49-D78A99225002}" srcId="{7FDFC31C-F15B-4670-8F17-5C916632BE1B}" destId="{AF190F2F-839C-46C7-8F54-63CEE13C14FC}" srcOrd="1" destOrd="0" parTransId="{3473EAA5-3C9A-4828-8A62-86B6CB193124}" sibTransId="{955415E8-77C5-4553-BD21-2FBFD47E30E9}"/>
    <dgm:cxn modelId="{940967CC-4BAA-4827-BCED-98D4245A243F}" srcId="{4188F7B0-0EF4-4AC3-96DD-97B92DD1070D}" destId="{DB1F2FBD-22D8-4DED-9E84-3199D0CC5BF1}" srcOrd="1" destOrd="0" parTransId="{DBDF63ED-08B9-4DCB-8A24-59049A09C024}" sibTransId="{065D6BA4-EFBF-4DE3-93F7-FFAF03EA3A2F}"/>
    <dgm:cxn modelId="{C3DE66D3-8F5E-4CB0-905B-A53541F1686A}" type="presOf" srcId="{114C7D0C-D586-4DB7-A81E-BEB20AE898CD}" destId="{E152088E-E300-4152-8644-8AE55F18137C}" srcOrd="0" destOrd="0" presId="urn:microsoft.com/office/officeart/2005/8/layout/hierarchy2"/>
    <dgm:cxn modelId="{2024D1D5-B904-4C55-830D-92D6F0348768}" type="presOf" srcId="{2EEA290D-8CDA-412E-B4A9-A3F6D1839F98}" destId="{165D078C-FC3A-40D7-A9BC-FE2DC565E5E8}" srcOrd="0" destOrd="0" presId="urn:microsoft.com/office/officeart/2005/8/layout/hierarchy2"/>
    <dgm:cxn modelId="{691C96D6-CA02-4CA3-B91E-C1A401EA2AE0}" type="presOf" srcId="{45EDD724-EB61-483C-89D9-410DDE3D6FEB}" destId="{519276C9-0728-4A33-9805-A526A5178A47}" srcOrd="0" destOrd="0" presId="urn:microsoft.com/office/officeart/2005/8/layout/hierarchy2"/>
    <dgm:cxn modelId="{7641B2D6-911A-46A7-9398-0845C7128F9C}" type="presOf" srcId="{7C12D94C-14C4-461F-9E76-73D24A26670B}" destId="{FBC62CDB-F8BE-4A1B-B000-C459727E7B89}" srcOrd="0" destOrd="0" presId="urn:microsoft.com/office/officeart/2005/8/layout/hierarchy2"/>
    <dgm:cxn modelId="{7840F5D6-F6CE-4513-A5EB-EE2137D8AEA4}" type="presOf" srcId="{D544A094-270B-4655-B70B-940506C3E295}" destId="{D9664200-E436-49AF-9B80-E49451836BA1}" srcOrd="1" destOrd="0" presId="urn:microsoft.com/office/officeart/2005/8/layout/hierarchy2"/>
    <dgm:cxn modelId="{0A2489D7-434C-447F-9FC8-7750E0EFF622}" srcId="{45EDD724-EB61-483C-89D9-410DDE3D6FEB}" destId="{E3A52F34-34B1-466B-A6E5-0845D706F5CE}" srcOrd="1" destOrd="0" parTransId="{8141D287-0B65-47FB-9A9B-98137024C90F}" sibTransId="{5A4E7473-C907-4ACD-BAF7-406F926CB545}"/>
    <dgm:cxn modelId="{7195D3DC-B5D4-40FF-98C4-67D783D689B9}" srcId="{1BDA0111-2DCF-4BE5-BE0B-69EC3345E421}" destId="{7FDFC31C-F15B-4670-8F17-5C916632BE1B}" srcOrd="1" destOrd="0" parTransId="{114C7D0C-D586-4DB7-A81E-BEB20AE898CD}" sibTransId="{29CBF46C-53CE-42D7-9D21-E1405FAB7CF8}"/>
    <dgm:cxn modelId="{2855EFE0-5B7D-46FA-A009-51CC983CAA9E}" type="presOf" srcId="{DE234A9D-9770-46DB-A793-1B2BA5D62B3E}" destId="{EFA17BBB-0911-4C8D-8CED-D345DB5B46B2}" srcOrd="0" destOrd="0" presId="urn:microsoft.com/office/officeart/2005/8/layout/hierarchy2"/>
    <dgm:cxn modelId="{A1CC68E1-E482-42E4-9491-7F0F7614203B}" type="presOf" srcId="{3473EAA5-3C9A-4828-8A62-86B6CB193124}" destId="{F430ED35-24D8-4AC5-B6BD-0232AC91E344}" srcOrd="0" destOrd="0" presId="urn:microsoft.com/office/officeart/2005/8/layout/hierarchy2"/>
    <dgm:cxn modelId="{33AC83E3-C027-4AF1-AF75-253372FAD56A}" type="presOf" srcId="{C0503568-EBB9-4699-B15B-076E3C85CEE9}" destId="{FC4069D0-70AD-47E7-9693-FD8AA5DF0034}" srcOrd="0" destOrd="0" presId="urn:microsoft.com/office/officeart/2005/8/layout/hierarchy2"/>
    <dgm:cxn modelId="{13B8C4E7-FC08-4BCB-BCB9-A55F955159F0}" type="presOf" srcId="{3473EAA5-3C9A-4828-8A62-86B6CB193124}" destId="{12915A61-E736-4998-B96F-A0E2895C1A00}" srcOrd="1" destOrd="0" presId="urn:microsoft.com/office/officeart/2005/8/layout/hierarchy2"/>
    <dgm:cxn modelId="{4DCF01F3-5629-4BE3-AE87-FBAAB2E6357D}" type="presOf" srcId="{90387E83-D397-4BAF-88D6-CD0795CE8E85}" destId="{93D32D0E-129B-4F21-A078-4B6EE59DB997}" srcOrd="1" destOrd="0" presId="urn:microsoft.com/office/officeart/2005/8/layout/hierarchy2"/>
    <dgm:cxn modelId="{8BDBE8F4-72DE-47E4-A63D-908ED75FDC7C}" type="presOf" srcId="{E01833D6-ACD9-4488-B504-00F9AD218265}" destId="{25CC9DF0-CECD-4A20-97F2-A2F8B0A5CC27}" srcOrd="0" destOrd="0" presId="urn:microsoft.com/office/officeart/2005/8/layout/hierarchy2"/>
    <dgm:cxn modelId="{0DDA14F9-4AD8-4452-9290-C7F456A3C121}" type="presOf" srcId="{8141D287-0B65-47FB-9A9B-98137024C90F}" destId="{3A520D31-CA07-4A5F-9D01-357172D896A1}" srcOrd="0" destOrd="0" presId="urn:microsoft.com/office/officeart/2005/8/layout/hierarchy2"/>
    <dgm:cxn modelId="{EB4BFEF9-9C1A-4745-9DA0-85652986B901}" type="presOf" srcId="{90387E83-D397-4BAF-88D6-CD0795CE8E85}" destId="{0406132F-B9D0-446C-90DE-3DA6A74B58CF}" srcOrd="0" destOrd="0" presId="urn:microsoft.com/office/officeart/2005/8/layout/hierarchy2"/>
    <dgm:cxn modelId="{7B7E0F9E-8A28-419F-8361-DDD2FD85BB66}" type="presParOf" srcId="{165D078C-FC3A-40D7-A9BC-FE2DC565E5E8}" destId="{A1A56CB9-5888-429D-8C29-680604BB67D8}" srcOrd="0" destOrd="0" presId="urn:microsoft.com/office/officeart/2005/8/layout/hierarchy2"/>
    <dgm:cxn modelId="{17D5129E-F230-49C5-B59D-168E4F840091}" type="presParOf" srcId="{A1A56CB9-5888-429D-8C29-680604BB67D8}" destId="{BFEB0961-785F-46BB-BBB5-1DB3EF4EE4EA}" srcOrd="0" destOrd="0" presId="urn:microsoft.com/office/officeart/2005/8/layout/hierarchy2"/>
    <dgm:cxn modelId="{2A330316-99C7-43D0-B9A0-23CB8B019DF8}" type="presParOf" srcId="{A1A56CB9-5888-429D-8C29-680604BB67D8}" destId="{E695AE5D-2547-43F6-88B9-43576706ABA9}" srcOrd="1" destOrd="0" presId="urn:microsoft.com/office/officeart/2005/8/layout/hierarchy2"/>
    <dgm:cxn modelId="{0FBDF46E-5206-48C1-9022-CDB730F61732}" type="presParOf" srcId="{E695AE5D-2547-43F6-88B9-43576706ABA9}" destId="{FBC62CDB-F8BE-4A1B-B000-C459727E7B89}" srcOrd="0" destOrd="0" presId="urn:microsoft.com/office/officeart/2005/8/layout/hierarchy2"/>
    <dgm:cxn modelId="{40C57026-E783-4ABA-ACB9-079F9B0495FB}" type="presParOf" srcId="{FBC62CDB-F8BE-4A1B-B000-C459727E7B89}" destId="{B6B1C914-8AB1-4B33-9FE1-ED2535EE856B}" srcOrd="0" destOrd="0" presId="urn:microsoft.com/office/officeart/2005/8/layout/hierarchy2"/>
    <dgm:cxn modelId="{3CE60A20-00D9-469A-B5D2-A4008F2E9AA8}" type="presParOf" srcId="{E695AE5D-2547-43F6-88B9-43576706ABA9}" destId="{E7C61016-A5D3-4B56-82B0-AC8B7BD85E64}" srcOrd="1" destOrd="0" presId="urn:microsoft.com/office/officeart/2005/8/layout/hierarchy2"/>
    <dgm:cxn modelId="{F987B227-DABA-46C2-A6F1-63DD532A7432}" type="presParOf" srcId="{E7C61016-A5D3-4B56-82B0-AC8B7BD85E64}" destId="{519276C9-0728-4A33-9805-A526A5178A47}" srcOrd="0" destOrd="0" presId="urn:microsoft.com/office/officeart/2005/8/layout/hierarchy2"/>
    <dgm:cxn modelId="{AE384FD8-8DA5-4C57-8F77-DC9B6A15FCBF}" type="presParOf" srcId="{E7C61016-A5D3-4B56-82B0-AC8B7BD85E64}" destId="{8CD87404-75E4-4CA3-8746-911B676BC09B}" srcOrd="1" destOrd="0" presId="urn:microsoft.com/office/officeart/2005/8/layout/hierarchy2"/>
    <dgm:cxn modelId="{9C3D7849-C173-424D-B98F-281CEB9814A2}" type="presParOf" srcId="{8CD87404-75E4-4CA3-8746-911B676BC09B}" destId="{DB152BD4-54CF-4A47-8B97-89CD0E6F01B0}" srcOrd="0" destOrd="0" presId="urn:microsoft.com/office/officeart/2005/8/layout/hierarchy2"/>
    <dgm:cxn modelId="{16D1A9CE-107E-48AD-AE79-62602E2A0D59}" type="presParOf" srcId="{DB152BD4-54CF-4A47-8B97-89CD0E6F01B0}" destId="{8524B667-4630-400F-A2BB-F1ABA6486EFD}" srcOrd="0" destOrd="0" presId="urn:microsoft.com/office/officeart/2005/8/layout/hierarchy2"/>
    <dgm:cxn modelId="{B88C6B3C-9DB4-4226-8C6C-54571F6F6477}" type="presParOf" srcId="{8CD87404-75E4-4CA3-8746-911B676BC09B}" destId="{3192E3F6-8EF3-49E2-93FC-359A72CCE155}" srcOrd="1" destOrd="0" presId="urn:microsoft.com/office/officeart/2005/8/layout/hierarchy2"/>
    <dgm:cxn modelId="{689CC47D-0581-47A1-BD23-07BB0F994DA6}" type="presParOf" srcId="{3192E3F6-8EF3-49E2-93FC-359A72CCE155}" destId="{509E2395-3347-4202-A835-BCA32F326881}" srcOrd="0" destOrd="0" presId="urn:microsoft.com/office/officeart/2005/8/layout/hierarchy2"/>
    <dgm:cxn modelId="{3F9583C5-3A1F-4795-8E5F-4DD18F390FDE}" type="presParOf" srcId="{3192E3F6-8EF3-49E2-93FC-359A72CCE155}" destId="{5CA5A9D2-8531-43A6-86D7-B8ED90208BE5}" srcOrd="1" destOrd="0" presId="urn:microsoft.com/office/officeart/2005/8/layout/hierarchy2"/>
    <dgm:cxn modelId="{EA337936-33E8-4A99-9933-39325E20744A}" type="presParOf" srcId="{5CA5A9D2-8531-43A6-86D7-B8ED90208BE5}" destId="{621C1028-E3E0-40A2-A072-C65935A16458}" srcOrd="0" destOrd="0" presId="urn:microsoft.com/office/officeart/2005/8/layout/hierarchy2"/>
    <dgm:cxn modelId="{DC0A0A0F-E2B5-451D-9800-203A10711897}" type="presParOf" srcId="{621C1028-E3E0-40A2-A072-C65935A16458}" destId="{EF09C965-5526-424D-883E-EDAFCAF1AB54}" srcOrd="0" destOrd="0" presId="urn:microsoft.com/office/officeart/2005/8/layout/hierarchy2"/>
    <dgm:cxn modelId="{985F07BC-A4B3-42B8-939E-3760F827F29C}" type="presParOf" srcId="{5CA5A9D2-8531-43A6-86D7-B8ED90208BE5}" destId="{BD931AB3-B505-458F-BC3D-3C04385EA670}" srcOrd="1" destOrd="0" presId="urn:microsoft.com/office/officeart/2005/8/layout/hierarchy2"/>
    <dgm:cxn modelId="{BFC83F13-6D4D-442A-887E-687CA6CD7B32}" type="presParOf" srcId="{BD931AB3-B505-458F-BC3D-3C04385EA670}" destId="{06E06E47-2E06-4CCC-8114-004D556A2692}" srcOrd="0" destOrd="0" presId="urn:microsoft.com/office/officeart/2005/8/layout/hierarchy2"/>
    <dgm:cxn modelId="{4FADC4A7-5FC2-4612-BB8A-23B2C5C4CAE9}" type="presParOf" srcId="{BD931AB3-B505-458F-BC3D-3C04385EA670}" destId="{2DDE92FE-B1A2-49A2-87B4-326C77C68F03}" srcOrd="1" destOrd="0" presId="urn:microsoft.com/office/officeart/2005/8/layout/hierarchy2"/>
    <dgm:cxn modelId="{A4DC79F2-31E9-491D-93A0-ABE62E8BB7B9}" type="presParOf" srcId="{5CA5A9D2-8531-43A6-86D7-B8ED90208BE5}" destId="{4BE04FC4-3D73-4969-8079-4E9EDE199BE3}" srcOrd="2" destOrd="0" presId="urn:microsoft.com/office/officeart/2005/8/layout/hierarchy2"/>
    <dgm:cxn modelId="{46E01CA4-B366-4375-9637-701C755AF58B}" type="presParOf" srcId="{4BE04FC4-3D73-4969-8079-4E9EDE199BE3}" destId="{9F14B1BD-BFF2-4909-A2A5-869402730B55}" srcOrd="0" destOrd="0" presId="urn:microsoft.com/office/officeart/2005/8/layout/hierarchy2"/>
    <dgm:cxn modelId="{FB46B71A-7E94-4521-B00D-CA88D5E46AE9}" type="presParOf" srcId="{5CA5A9D2-8531-43A6-86D7-B8ED90208BE5}" destId="{3F7DCCA7-69CB-414F-8D9D-ACAF81469090}" srcOrd="3" destOrd="0" presId="urn:microsoft.com/office/officeart/2005/8/layout/hierarchy2"/>
    <dgm:cxn modelId="{81AAE67D-A6DD-4529-80D1-8BBE49CB7A70}" type="presParOf" srcId="{3F7DCCA7-69CB-414F-8D9D-ACAF81469090}" destId="{A3023E51-83B3-4F8D-92DF-3B8FC27EAFDE}" srcOrd="0" destOrd="0" presId="urn:microsoft.com/office/officeart/2005/8/layout/hierarchy2"/>
    <dgm:cxn modelId="{F2292F59-B2F8-43A6-8056-6A48FE43B5A2}" type="presParOf" srcId="{3F7DCCA7-69CB-414F-8D9D-ACAF81469090}" destId="{91509366-CE5C-4D9E-95D9-029F330CD639}" srcOrd="1" destOrd="0" presId="urn:microsoft.com/office/officeart/2005/8/layout/hierarchy2"/>
    <dgm:cxn modelId="{669E9B08-0F3E-4FB6-9B63-E5BE225FD45D}" type="presParOf" srcId="{5CA5A9D2-8531-43A6-86D7-B8ED90208BE5}" destId="{E0FF21FD-8EB2-4689-B886-BC96D5FAC0C1}" srcOrd="4" destOrd="0" presId="urn:microsoft.com/office/officeart/2005/8/layout/hierarchy2"/>
    <dgm:cxn modelId="{B937AFD0-741F-4C0B-B332-3BF7C109FB94}" type="presParOf" srcId="{E0FF21FD-8EB2-4689-B886-BC96D5FAC0C1}" destId="{D9664200-E436-49AF-9B80-E49451836BA1}" srcOrd="0" destOrd="0" presId="urn:microsoft.com/office/officeart/2005/8/layout/hierarchy2"/>
    <dgm:cxn modelId="{DD259B45-CB69-4850-BE64-CF34B65A6EF2}" type="presParOf" srcId="{5CA5A9D2-8531-43A6-86D7-B8ED90208BE5}" destId="{C5A905FE-530B-4C43-8C1B-28332F780588}" srcOrd="5" destOrd="0" presId="urn:microsoft.com/office/officeart/2005/8/layout/hierarchy2"/>
    <dgm:cxn modelId="{628121DF-D4AF-4859-AAF6-406EC938E91B}" type="presParOf" srcId="{C5A905FE-530B-4C43-8C1B-28332F780588}" destId="{2EF04050-BD89-4A6F-857B-FED3E5ABBDF8}" srcOrd="0" destOrd="0" presId="urn:microsoft.com/office/officeart/2005/8/layout/hierarchy2"/>
    <dgm:cxn modelId="{27E1636E-B891-490C-A343-7D5B116D18A8}" type="presParOf" srcId="{C5A905FE-530B-4C43-8C1B-28332F780588}" destId="{861B5370-CABF-4D78-9CC1-B4AB138FD66D}" srcOrd="1" destOrd="0" presId="urn:microsoft.com/office/officeart/2005/8/layout/hierarchy2"/>
    <dgm:cxn modelId="{C64344A8-114C-48E1-BFB5-92407A94EFB6}" type="presParOf" srcId="{8CD87404-75E4-4CA3-8746-911B676BC09B}" destId="{3A520D31-CA07-4A5F-9D01-357172D896A1}" srcOrd="2" destOrd="0" presId="urn:microsoft.com/office/officeart/2005/8/layout/hierarchy2"/>
    <dgm:cxn modelId="{18A870AA-C6D8-40EB-8788-0060101473AC}" type="presParOf" srcId="{3A520D31-CA07-4A5F-9D01-357172D896A1}" destId="{55F180C2-939B-4348-A4B0-7058FF59A729}" srcOrd="0" destOrd="0" presId="urn:microsoft.com/office/officeart/2005/8/layout/hierarchy2"/>
    <dgm:cxn modelId="{28C8FD9B-4A93-44E9-8EFB-18503331F709}" type="presParOf" srcId="{8CD87404-75E4-4CA3-8746-911B676BC09B}" destId="{1DBEA033-9A0C-4CB2-B79A-80E621A852EA}" srcOrd="3" destOrd="0" presId="urn:microsoft.com/office/officeart/2005/8/layout/hierarchy2"/>
    <dgm:cxn modelId="{1838A0C1-4CF4-4D98-B817-C864D123010D}" type="presParOf" srcId="{1DBEA033-9A0C-4CB2-B79A-80E621A852EA}" destId="{19A3DD64-EF52-4A49-85B7-C843C88BD340}" srcOrd="0" destOrd="0" presId="urn:microsoft.com/office/officeart/2005/8/layout/hierarchy2"/>
    <dgm:cxn modelId="{8045A010-CB3B-41DF-865D-9533AAD9E77B}" type="presParOf" srcId="{1DBEA033-9A0C-4CB2-B79A-80E621A852EA}" destId="{76B2C57E-B94E-4F90-BF5B-070C0C7AC273}" srcOrd="1" destOrd="0" presId="urn:microsoft.com/office/officeart/2005/8/layout/hierarchy2"/>
    <dgm:cxn modelId="{440ACE3A-1526-40C3-9598-099EBE393687}" type="presParOf" srcId="{76B2C57E-B94E-4F90-BF5B-070C0C7AC273}" destId="{A8AE5744-B72D-45DF-92E6-7F18B35FFD9C}" srcOrd="0" destOrd="0" presId="urn:microsoft.com/office/officeart/2005/8/layout/hierarchy2"/>
    <dgm:cxn modelId="{B69BA93C-3E39-41D3-B842-2E4C61762398}" type="presParOf" srcId="{A8AE5744-B72D-45DF-92E6-7F18B35FFD9C}" destId="{1514EE11-4F70-4BBA-99FF-EB4BF7317509}" srcOrd="0" destOrd="0" presId="urn:microsoft.com/office/officeart/2005/8/layout/hierarchy2"/>
    <dgm:cxn modelId="{DD0A8438-25CF-4D33-B1E1-454301386174}" type="presParOf" srcId="{76B2C57E-B94E-4F90-BF5B-070C0C7AC273}" destId="{7BCD38A2-0E66-4A46-BB04-1EA53FA51268}" srcOrd="1" destOrd="0" presId="urn:microsoft.com/office/officeart/2005/8/layout/hierarchy2"/>
    <dgm:cxn modelId="{F6027D80-81F8-452B-B19F-EDE0999D8249}" type="presParOf" srcId="{7BCD38A2-0E66-4A46-BB04-1EA53FA51268}" destId="{5CBF3C9E-0BEA-4987-BF68-07D06175F747}" srcOrd="0" destOrd="0" presId="urn:microsoft.com/office/officeart/2005/8/layout/hierarchy2"/>
    <dgm:cxn modelId="{37B6E507-3018-4AE2-8660-2E7CD6A0B03E}" type="presParOf" srcId="{7BCD38A2-0E66-4A46-BB04-1EA53FA51268}" destId="{8A53392D-D0FC-4BE5-AF71-E87D09847182}" srcOrd="1" destOrd="0" presId="urn:microsoft.com/office/officeart/2005/8/layout/hierarchy2"/>
    <dgm:cxn modelId="{0F7FFDCA-6C3B-48B0-9741-B41ABF70DB33}" type="presParOf" srcId="{76B2C57E-B94E-4F90-BF5B-070C0C7AC273}" destId="{8A5B9EB2-95C3-4F29-9FC2-AD1938CB8E9A}" srcOrd="2" destOrd="0" presId="urn:microsoft.com/office/officeart/2005/8/layout/hierarchy2"/>
    <dgm:cxn modelId="{76E5B5CB-A155-4018-8008-FE8BA60B3B9B}" type="presParOf" srcId="{8A5B9EB2-95C3-4F29-9FC2-AD1938CB8E9A}" destId="{A3F36FE0-8A8E-4504-B2C2-A50605EDD0BD}" srcOrd="0" destOrd="0" presId="urn:microsoft.com/office/officeart/2005/8/layout/hierarchy2"/>
    <dgm:cxn modelId="{037265EA-B9DA-404B-9C40-FB322CEEE799}" type="presParOf" srcId="{76B2C57E-B94E-4F90-BF5B-070C0C7AC273}" destId="{1EE16FA4-17D2-4DFA-83EE-562CD96BF600}" srcOrd="3" destOrd="0" presId="urn:microsoft.com/office/officeart/2005/8/layout/hierarchy2"/>
    <dgm:cxn modelId="{12655A56-EBFD-4A1E-87DA-F2DF847ED1AC}" type="presParOf" srcId="{1EE16FA4-17D2-4DFA-83EE-562CD96BF600}" destId="{FC4069D0-70AD-47E7-9693-FD8AA5DF0034}" srcOrd="0" destOrd="0" presId="urn:microsoft.com/office/officeart/2005/8/layout/hierarchy2"/>
    <dgm:cxn modelId="{E99FF8D6-6DFB-4CB9-BD65-2FE2697942CA}" type="presParOf" srcId="{1EE16FA4-17D2-4DFA-83EE-562CD96BF600}" destId="{AB45EA7F-618D-4062-8456-641E80451C38}" srcOrd="1" destOrd="0" presId="urn:microsoft.com/office/officeart/2005/8/layout/hierarchy2"/>
    <dgm:cxn modelId="{2099114A-E009-45FE-A0B5-5435495A0909}" type="presParOf" srcId="{76B2C57E-B94E-4F90-BF5B-070C0C7AC273}" destId="{0406132F-B9D0-446C-90DE-3DA6A74B58CF}" srcOrd="4" destOrd="0" presId="urn:microsoft.com/office/officeart/2005/8/layout/hierarchy2"/>
    <dgm:cxn modelId="{998B2ACA-4732-43F6-A9AF-880DDE3B835B}" type="presParOf" srcId="{0406132F-B9D0-446C-90DE-3DA6A74B58CF}" destId="{93D32D0E-129B-4F21-A078-4B6EE59DB997}" srcOrd="0" destOrd="0" presId="urn:microsoft.com/office/officeart/2005/8/layout/hierarchy2"/>
    <dgm:cxn modelId="{81607466-42DD-4BDC-A28D-AFA07866F022}" type="presParOf" srcId="{76B2C57E-B94E-4F90-BF5B-070C0C7AC273}" destId="{EA77116F-405B-4FDB-8CDB-CC576CD48FA0}" srcOrd="5" destOrd="0" presId="urn:microsoft.com/office/officeart/2005/8/layout/hierarchy2"/>
    <dgm:cxn modelId="{B94A29DF-CF67-4C82-B748-420DF5A05084}" type="presParOf" srcId="{EA77116F-405B-4FDB-8CDB-CC576CD48FA0}" destId="{BA940CD6-DFA4-4B45-8DEF-015012668B0A}" srcOrd="0" destOrd="0" presId="urn:microsoft.com/office/officeart/2005/8/layout/hierarchy2"/>
    <dgm:cxn modelId="{EE6F66ED-F570-420A-97D5-500C598BA33C}" type="presParOf" srcId="{EA77116F-405B-4FDB-8CDB-CC576CD48FA0}" destId="{E944A9EC-74CC-42A8-8923-9BB8C445C555}" srcOrd="1" destOrd="0" presId="urn:microsoft.com/office/officeart/2005/8/layout/hierarchy2"/>
    <dgm:cxn modelId="{7FB6DCDA-22B7-4FA0-9EEE-1FE5B84C9C9C}" type="presParOf" srcId="{8CD87404-75E4-4CA3-8746-911B676BC09B}" destId="{91E17125-64D6-46FF-938D-F07AE3C270E9}" srcOrd="4" destOrd="0" presId="urn:microsoft.com/office/officeart/2005/8/layout/hierarchy2"/>
    <dgm:cxn modelId="{2866245E-7910-48C1-A774-3B8DD2774888}" type="presParOf" srcId="{91E17125-64D6-46FF-938D-F07AE3C270E9}" destId="{2D1AEBE0-E2E5-4F61-ADCA-FE6604034D26}" srcOrd="0" destOrd="0" presId="urn:microsoft.com/office/officeart/2005/8/layout/hierarchy2"/>
    <dgm:cxn modelId="{DEA316CF-90BB-4495-AD37-92D68F3C4F19}" type="presParOf" srcId="{8CD87404-75E4-4CA3-8746-911B676BC09B}" destId="{9C62A7A2-4591-4CF1-813D-453F46CA8166}" srcOrd="5" destOrd="0" presId="urn:microsoft.com/office/officeart/2005/8/layout/hierarchy2"/>
    <dgm:cxn modelId="{B4B11BE2-1C01-4E16-B651-3840FAC270F7}" type="presParOf" srcId="{9C62A7A2-4591-4CF1-813D-453F46CA8166}" destId="{35C7DC19-3A0B-4CC6-972C-E045BA600227}" srcOrd="0" destOrd="0" presId="urn:microsoft.com/office/officeart/2005/8/layout/hierarchy2"/>
    <dgm:cxn modelId="{34D4E2CF-9C47-4620-8B65-DFC1B5C375A2}" type="presParOf" srcId="{9C62A7A2-4591-4CF1-813D-453F46CA8166}" destId="{4289075A-F2E8-430B-AF81-E680AD663B7B}" srcOrd="1" destOrd="0" presId="urn:microsoft.com/office/officeart/2005/8/layout/hierarchy2"/>
    <dgm:cxn modelId="{C4889A2F-104D-4E7D-9881-F4163BA28FFD}" type="presParOf" srcId="{4289075A-F2E8-430B-AF81-E680AD663B7B}" destId="{78C24A37-2317-42C4-8B3E-DADA2114E004}" srcOrd="0" destOrd="0" presId="urn:microsoft.com/office/officeart/2005/8/layout/hierarchy2"/>
    <dgm:cxn modelId="{0FC96402-C7A5-4936-81C2-F588102FB081}" type="presParOf" srcId="{78C24A37-2317-42C4-8B3E-DADA2114E004}" destId="{075FFA9B-E1F6-4799-B913-A22891D4C85C}" srcOrd="0" destOrd="0" presId="urn:microsoft.com/office/officeart/2005/8/layout/hierarchy2"/>
    <dgm:cxn modelId="{312F18EE-EAC6-44EC-8C8C-D1E1F3E31DC1}" type="presParOf" srcId="{4289075A-F2E8-430B-AF81-E680AD663B7B}" destId="{0CE547DE-2EAF-43D0-8B4E-26115FC86C37}" srcOrd="1" destOrd="0" presId="urn:microsoft.com/office/officeart/2005/8/layout/hierarchy2"/>
    <dgm:cxn modelId="{670A0463-2E34-4894-A443-66538210B209}" type="presParOf" srcId="{0CE547DE-2EAF-43D0-8B4E-26115FC86C37}" destId="{1152DA95-B623-4E8D-99B4-CA9BEBFA2051}" srcOrd="0" destOrd="0" presId="urn:microsoft.com/office/officeart/2005/8/layout/hierarchy2"/>
    <dgm:cxn modelId="{0DBCB896-67AC-4C6A-A6E2-6A7999F0F650}" type="presParOf" srcId="{0CE547DE-2EAF-43D0-8B4E-26115FC86C37}" destId="{96F2BA17-A4DF-4742-9226-19E470672F35}" srcOrd="1" destOrd="0" presId="urn:microsoft.com/office/officeart/2005/8/layout/hierarchy2"/>
    <dgm:cxn modelId="{BB648A32-B335-49C3-9456-726954891960}" type="presParOf" srcId="{4289075A-F2E8-430B-AF81-E680AD663B7B}" destId="{9F77774D-746F-429F-BAA8-33BB04F10043}" srcOrd="2" destOrd="0" presId="urn:microsoft.com/office/officeart/2005/8/layout/hierarchy2"/>
    <dgm:cxn modelId="{7966CAA1-C2A3-4E26-8854-21F063CEE83A}" type="presParOf" srcId="{9F77774D-746F-429F-BAA8-33BB04F10043}" destId="{29E4E860-0E3E-494B-98E1-B20480B0E437}" srcOrd="0" destOrd="0" presId="urn:microsoft.com/office/officeart/2005/8/layout/hierarchy2"/>
    <dgm:cxn modelId="{375504F9-5900-407B-94F2-1C6F74B532F8}" type="presParOf" srcId="{4289075A-F2E8-430B-AF81-E680AD663B7B}" destId="{ABFA1FEF-45B8-4F47-A598-9EC1B9AE88BA}" srcOrd="3" destOrd="0" presId="urn:microsoft.com/office/officeart/2005/8/layout/hierarchy2"/>
    <dgm:cxn modelId="{5C106157-8035-4A24-9C92-05256437598A}" type="presParOf" srcId="{ABFA1FEF-45B8-4F47-A598-9EC1B9AE88BA}" destId="{A0EE1776-F405-4ABF-BF71-67F96948FF14}" srcOrd="0" destOrd="0" presId="urn:microsoft.com/office/officeart/2005/8/layout/hierarchy2"/>
    <dgm:cxn modelId="{C44335D1-56CC-4EB2-9E7D-1CC7317A95CE}" type="presParOf" srcId="{ABFA1FEF-45B8-4F47-A598-9EC1B9AE88BA}" destId="{2C464627-6DA7-455E-BA7F-4567204CDA0D}" srcOrd="1" destOrd="0" presId="urn:microsoft.com/office/officeart/2005/8/layout/hierarchy2"/>
    <dgm:cxn modelId="{BE6F1EB8-AFAA-4853-9A04-EFAA67F37CB4}" type="presParOf" srcId="{4289075A-F2E8-430B-AF81-E680AD663B7B}" destId="{A1CB8ADA-CCE3-4C34-8E26-4DD20E9091B2}" srcOrd="4" destOrd="0" presId="urn:microsoft.com/office/officeart/2005/8/layout/hierarchy2"/>
    <dgm:cxn modelId="{4CAD7B17-9A55-4730-B6E1-F28EBF9F83D4}" type="presParOf" srcId="{A1CB8ADA-CCE3-4C34-8E26-4DD20E9091B2}" destId="{FC67DA87-69D6-4736-96CD-E3F1FE181E42}" srcOrd="0" destOrd="0" presId="urn:microsoft.com/office/officeart/2005/8/layout/hierarchy2"/>
    <dgm:cxn modelId="{289D0CBB-A060-4DC5-9C11-49D73DFD67F5}" type="presParOf" srcId="{4289075A-F2E8-430B-AF81-E680AD663B7B}" destId="{FB5D4902-F3F9-42AF-98C7-40E18D190B13}" srcOrd="5" destOrd="0" presId="urn:microsoft.com/office/officeart/2005/8/layout/hierarchy2"/>
    <dgm:cxn modelId="{E207EDBD-6B2A-4233-BDC7-D74310AF8431}" type="presParOf" srcId="{FB5D4902-F3F9-42AF-98C7-40E18D190B13}" destId="{17C130E4-D774-4BB3-B66C-C6BD39173718}" srcOrd="0" destOrd="0" presId="urn:microsoft.com/office/officeart/2005/8/layout/hierarchy2"/>
    <dgm:cxn modelId="{9113FFCB-1621-43A9-847E-78ECFE6458C0}" type="presParOf" srcId="{FB5D4902-F3F9-42AF-98C7-40E18D190B13}" destId="{260E493D-DC48-464A-A9B5-21BDC912696B}" srcOrd="1" destOrd="0" presId="urn:microsoft.com/office/officeart/2005/8/layout/hierarchy2"/>
    <dgm:cxn modelId="{6E0347FF-0DDD-419F-9520-ECF32AC1B553}" type="presParOf" srcId="{E695AE5D-2547-43F6-88B9-43576706ABA9}" destId="{E152088E-E300-4152-8644-8AE55F18137C}" srcOrd="2" destOrd="0" presId="urn:microsoft.com/office/officeart/2005/8/layout/hierarchy2"/>
    <dgm:cxn modelId="{E3374C64-655E-4E36-A098-2FEB1C1D4177}" type="presParOf" srcId="{E152088E-E300-4152-8644-8AE55F18137C}" destId="{21AA5606-D3F7-468B-BBAD-F683E7FABDEB}" srcOrd="0" destOrd="0" presId="urn:microsoft.com/office/officeart/2005/8/layout/hierarchy2"/>
    <dgm:cxn modelId="{93DE412F-D388-47E9-8245-BEC884CC4B6F}" type="presParOf" srcId="{E695AE5D-2547-43F6-88B9-43576706ABA9}" destId="{C55515A5-5C77-40D7-959A-BA0AD4507A40}" srcOrd="3" destOrd="0" presId="urn:microsoft.com/office/officeart/2005/8/layout/hierarchy2"/>
    <dgm:cxn modelId="{FB810A06-15AA-4B33-9607-73D6B80FC473}" type="presParOf" srcId="{C55515A5-5C77-40D7-959A-BA0AD4507A40}" destId="{D113B90A-F1C9-4E9A-AAC9-4AD68870CF9C}" srcOrd="0" destOrd="0" presId="urn:microsoft.com/office/officeart/2005/8/layout/hierarchy2"/>
    <dgm:cxn modelId="{3FEDB0FC-E834-4CEA-B849-6530D713FEFC}" type="presParOf" srcId="{C55515A5-5C77-40D7-959A-BA0AD4507A40}" destId="{3B8DBF57-26E7-4F57-B4E2-6194F73DA17E}" srcOrd="1" destOrd="0" presId="urn:microsoft.com/office/officeart/2005/8/layout/hierarchy2"/>
    <dgm:cxn modelId="{C6827BD5-9CDC-4B87-BAED-21375AD863DB}" type="presParOf" srcId="{3B8DBF57-26E7-4F57-B4E2-6194F73DA17E}" destId="{E83EC7D6-07B5-4721-A4D1-3E64E728096F}" srcOrd="0" destOrd="0" presId="urn:microsoft.com/office/officeart/2005/8/layout/hierarchy2"/>
    <dgm:cxn modelId="{8028BD0F-154F-453F-968C-8DFF0F11476D}" type="presParOf" srcId="{E83EC7D6-07B5-4721-A4D1-3E64E728096F}" destId="{A1F152AC-2433-4A4E-88F1-6640F24E50AB}" srcOrd="0" destOrd="0" presId="urn:microsoft.com/office/officeart/2005/8/layout/hierarchy2"/>
    <dgm:cxn modelId="{45D64A03-E9E3-47C3-8A97-30A482E00CF7}" type="presParOf" srcId="{3B8DBF57-26E7-4F57-B4E2-6194F73DA17E}" destId="{9679EC74-1E75-459C-BA68-1AED53B7BD32}" srcOrd="1" destOrd="0" presId="urn:microsoft.com/office/officeart/2005/8/layout/hierarchy2"/>
    <dgm:cxn modelId="{7DDD89FF-A51E-4DC9-AA8A-2CB90AD5350D}" type="presParOf" srcId="{9679EC74-1E75-459C-BA68-1AED53B7BD32}" destId="{25CC9DF0-CECD-4A20-97F2-A2F8B0A5CC27}" srcOrd="0" destOrd="0" presId="urn:microsoft.com/office/officeart/2005/8/layout/hierarchy2"/>
    <dgm:cxn modelId="{248A6680-FC19-4E19-A04B-AB43EECB0039}" type="presParOf" srcId="{9679EC74-1E75-459C-BA68-1AED53B7BD32}" destId="{A614E38E-06B0-4155-90A7-E0CD177465F3}" srcOrd="1" destOrd="0" presId="urn:microsoft.com/office/officeart/2005/8/layout/hierarchy2"/>
    <dgm:cxn modelId="{AB0ACE85-06BF-48B8-9F1F-4D6341DEE801}" type="presParOf" srcId="{3B8DBF57-26E7-4F57-B4E2-6194F73DA17E}" destId="{F430ED35-24D8-4AC5-B6BD-0232AC91E344}" srcOrd="2" destOrd="0" presId="urn:microsoft.com/office/officeart/2005/8/layout/hierarchy2"/>
    <dgm:cxn modelId="{9C98775D-5DFA-4B42-86D7-15A7C809A13F}" type="presParOf" srcId="{F430ED35-24D8-4AC5-B6BD-0232AC91E344}" destId="{12915A61-E736-4998-B96F-A0E2895C1A00}" srcOrd="0" destOrd="0" presId="urn:microsoft.com/office/officeart/2005/8/layout/hierarchy2"/>
    <dgm:cxn modelId="{CF4CFD9F-0A21-42EC-95D6-E4050A9A8812}" type="presParOf" srcId="{3B8DBF57-26E7-4F57-B4E2-6194F73DA17E}" destId="{F87658AB-D454-457F-9F23-80CB8CA0BE6B}" srcOrd="3" destOrd="0" presId="urn:microsoft.com/office/officeart/2005/8/layout/hierarchy2"/>
    <dgm:cxn modelId="{640B0254-C1F7-4E20-9C25-2A886A91A3AD}" type="presParOf" srcId="{F87658AB-D454-457F-9F23-80CB8CA0BE6B}" destId="{18E7FBE5-BEAB-461B-9826-0E8753753B64}" srcOrd="0" destOrd="0" presId="urn:microsoft.com/office/officeart/2005/8/layout/hierarchy2"/>
    <dgm:cxn modelId="{F1CA76E5-61C6-49B1-BC26-EB3549726957}" type="presParOf" srcId="{F87658AB-D454-457F-9F23-80CB8CA0BE6B}" destId="{93B898CB-CD07-4FCC-B55E-9094317F3F6E}" srcOrd="1" destOrd="0" presId="urn:microsoft.com/office/officeart/2005/8/layout/hierarchy2"/>
    <dgm:cxn modelId="{356D05EF-20B9-4A0D-BBC5-D94A9C97FAF3}" type="presParOf" srcId="{3B8DBF57-26E7-4F57-B4E2-6194F73DA17E}" destId="{EFA17BBB-0911-4C8D-8CED-D345DB5B46B2}" srcOrd="4" destOrd="0" presId="urn:microsoft.com/office/officeart/2005/8/layout/hierarchy2"/>
    <dgm:cxn modelId="{9645B038-F34F-43C7-ABB5-70F7221F3206}" type="presParOf" srcId="{EFA17BBB-0911-4C8D-8CED-D345DB5B46B2}" destId="{8455FF00-A88A-43AB-8180-E10188D87D65}" srcOrd="0" destOrd="0" presId="urn:microsoft.com/office/officeart/2005/8/layout/hierarchy2"/>
    <dgm:cxn modelId="{E3517904-0851-4B90-967A-C24560F39F8E}" type="presParOf" srcId="{3B8DBF57-26E7-4F57-B4E2-6194F73DA17E}" destId="{9FC6BD45-5EDE-477B-A772-FFF3E77F9950}" srcOrd="5" destOrd="0" presId="urn:microsoft.com/office/officeart/2005/8/layout/hierarchy2"/>
    <dgm:cxn modelId="{B28DCF2F-F3AC-40B4-A83F-25FA97A348D0}" type="presParOf" srcId="{9FC6BD45-5EDE-477B-A772-FFF3E77F9950}" destId="{67CCCF3C-9355-4256-A031-892A9ECD5B34}" srcOrd="0" destOrd="0" presId="urn:microsoft.com/office/officeart/2005/8/layout/hierarchy2"/>
    <dgm:cxn modelId="{CACBC4FF-42EE-4800-B9C3-09ADB0455C01}" type="presParOf" srcId="{9FC6BD45-5EDE-477B-A772-FFF3E77F9950}" destId="{4546846D-D2F4-4E62-8C6D-EE148C9ABB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EA290D-8CDA-412E-B4A9-A3F6D1839F9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DA0111-2DCF-4BE5-BE0B-69EC3345E421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Health section</a:t>
          </a:r>
          <a:endParaRPr lang="zh-CN" altLang="en-US" sz="1500" b="1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D5CB78-1307-43B7-BA1F-0662E9D8215E}" type="parTrans" cxnId="{6E594CC7-9ED0-414B-BCC9-A5E7E670A301}">
      <dgm:prSet/>
      <dgm:spPr/>
      <dgm:t>
        <a:bodyPr/>
        <a:lstStyle/>
        <a:p>
          <a:endParaRPr lang="zh-CN" altLang="en-US"/>
        </a:p>
      </dgm:t>
    </dgm:pt>
    <dgm:pt modelId="{25CEA192-2877-4097-95F9-3B3BF1FB4112}" type="sibTrans" cxnId="{6E594CC7-9ED0-414B-BCC9-A5E7E670A301}">
      <dgm:prSet/>
      <dgm:spPr/>
      <dgm:t>
        <a:bodyPr/>
        <a:lstStyle/>
        <a:p>
          <a:endParaRPr lang="zh-CN" altLang="en-US"/>
        </a:p>
      </dgm:t>
    </dgm:pt>
    <dgm:pt modelId="{45EDD724-EB61-483C-89D9-410DDE3D6FEB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Plan and achievement</a:t>
          </a:r>
          <a:endParaRPr lang="zh-CN" altLang="en-US" sz="14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12D94C-14C4-461F-9E76-73D24A26670B}" type="parTrans" cxnId="{578E8866-8068-403A-ACB6-E6B14B32647A}">
      <dgm:prSet/>
      <dgm:spPr/>
      <dgm:t>
        <a:bodyPr/>
        <a:lstStyle/>
        <a:p>
          <a:endParaRPr lang="zh-CN" altLang="en-US"/>
        </a:p>
      </dgm:t>
    </dgm:pt>
    <dgm:pt modelId="{4630FE91-DE75-4B47-9FC9-3E9D7376B20F}" type="sibTrans" cxnId="{578E8866-8068-403A-ACB6-E6B14B32647A}">
      <dgm:prSet/>
      <dgm:spPr/>
      <dgm:t>
        <a:bodyPr/>
        <a:lstStyle/>
        <a:p>
          <a:endParaRPr lang="zh-CN" altLang="en-US"/>
        </a:p>
      </dgm:t>
    </dgm:pt>
    <dgm:pt modelId="{7FDFC31C-F15B-4670-8F17-5C916632BE1B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BMI index</a:t>
          </a:r>
          <a:endParaRPr lang="zh-CN" altLang="en-US" sz="15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4C7D0C-D586-4DB7-A81E-BEB20AE898CD}" type="parTrans" cxnId="{7195D3DC-B5D4-40FF-98C4-67D783D689B9}">
      <dgm:prSet/>
      <dgm:spPr/>
      <dgm:t>
        <a:bodyPr/>
        <a:lstStyle/>
        <a:p>
          <a:endParaRPr lang="zh-CN" altLang="en-US"/>
        </a:p>
      </dgm:t>
    </dgm:pt>
    <dgm:pt modelId="{29CBF46C-53CE-42D7-9D21-E1405FAB7CF8}" type="sibTrans" cxnId="{7195D3DC-B5D4-40FF-98C4-67D783D689B9}">
      <dgm:prSet/>
      <dgm:spPr/>
      <dgm:t>
        <a:bodyPr/>
        <a:lstStyle/>
        <a:p>
          <a:endParaRPr lang="zh-CN" altLang="en-US"/>
        </a:p>
      </dgm:t>
    </dgm:pt>
    <dgm:pt modelId="{E01833D6-ACD9-4488-B504-00F9AD218265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Variation trend</a:t>
          </a:r>
          <a:endParaRPr lang="zh-CN" altLang="en-US" sz="14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AA2E41-8DE4-43AE-80BE-A8C3575734C2}" type="parTrans" cxnId="{27675E27-F83D-45A7-967E-009C937C7FCB}">
      <dgm:prSet/>
      <dgm:spPr/>
      <dgm:t>
        <a:bodyPr/>
        <a:lstStyle/>
        <a:p>
          <a:endParaRPr lang="zh-CN" altLang="en-US"/>
        </a:p>
      </dgm:t>
    </dgm:pt>
    <dgm:pt modelId="{9FA14B15-523D-46F4-BC60-DA9098402755}" type="sibTrans" cxnId="{27675E27-F83D-45A7-967E-009C937C7FCB}">
      <dgm:prSet/>
      <dgm:spPr/>
      <dgm:t>
        <a:bodyPr/>
        <a:lstStyle/>
        <a:p>
          <a:endParaRPr lang="zh-CN" altLang="en-US"/>
        </a:p>
      </dgm:t>
    </dgm:pt>
    <dgm:pt modelId="{AF190F2F-839C-46C7-8F54-63CEE13C14FC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Outline</a:t>
          </a:r>
          <a:endParaRPr lang="zh-CN" altLang="en-US" sz="14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3EAA5-3C9A-4828-8A62-86B6CB193124}" type="parTrans" cxnId="{E3C2D5CA-F5C7-4F1F-AC49-D78A99225002}">
      <dgm:prSet/>
      <dgm:spPr/>
      <dgm:t>
        <a:bodyPr/>
        <a:lstStyle/>
        <a:p>
          <a:endParaRPr lang="zh-CN" altLang="en-US"/>
        </a:p>
      </dgm:t>
    </dgm:pt>
    <dgm:pt modelId="{955415E8-77C5-4553-BD21-2FBFD47E30E9}" type="sibTrans" cxnId="{E3C2D5CA-F5C7-4F1F-AC49-D78A99225002}">
      <dgm:prSet/>
      <dgm:spPr/>
      <dgm:t>
        <a:bodyPr/>
        <a:lstStyle/>
        <a:p>
          <a:endParaRPr lang="zh-CN" altLang="en-US"/>
        </a:p>
      </dgm:t>
    </dgm:pt>
    <dgm:pt modelId="{3C82E223-C388-4B1F-888E-DFBBC57B08AB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Plan</a:t>
          </a:r>
          <a:endParaRPr lang="zh-CN" altLang="en-US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6D0BDB-B8B5-4CC9-B19C-FAB7C0E2DF57}" type="parTrans" cxnId="{DE2A6630-AF4B-4C39-A038-5DA4AB1B77E5}">
      <dgm:prSet/>
      <dgm:spPr/>
      <dgm:t>
        <a:bodyPr/>
        <a:lstStyle/>
        <a:p>
          <a:endParaRPr lang="zh-CN" altLang="en-US"/>
        </a:p>
      </dgm:t>
    </dgm:pt>
    <dgm:pt modelId="{964392B4-8A4C-47F2-A602-42179882D20E}" type="sibTrans" cxnId="{DE2A6630-AF4B-4C39-A038-5DA4AB1B77E5}">
      <dgm:prSet/>
      <dgm:spPr/>
      <dgm:t>
        <a:bodyPr/>
        <a:lstStyle/>
        <a:p>
          <a:endParaRPr lang="zh-CN" altLang="en-US"/>
        </a:p>
      </dgm:t>
    </dgm:pt>
    <dgm:pt modelId="{4188F7B0-0EF4-4AC3-96DD-97B92DD1070D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Achievement system</a:t>
          </a:r>
          <a:endParaRPr lang="zh-CN" altLang="en-US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0EB428-FCB5-47C3-AAE7-540A60836231}" type="parTrans" cxnId="{DA0BB6BA-9551-41E2-B0AD-A88B3BFE96B1}">
      <dgm:prSet/>
      <dgm:spPr/>
      <dgm:t>
        <a:bodyPr/>
        <a:lstStyle/>
        <a:p>
          <a:endParaRPr lang="zh-CN" altLang="en-US"/>
        </a:p>
      </dgm:t>
    </dgm:pt>
    <dgm:pt modelId="{48A5F042-1BE8-477A-BDBC-CBF3F79FC844}" type="sibTrans" cxnId="{DA0BB6BA-9551-41E2-B0AD-A88B3BFE96B1}">
      <dgm:prSet/>
      <dgm:spPr/>
      <dgm:t>
        <a:bodyPr/>
        <a:lstStyle/>
        <a:p>
          <a:endParaRPr lang="zh-CN" altLang="en-US"/>
        </a:p>
      </dgm:t>
    </dgm:pt>
    <dgm:pt modelId="{06043F93-1233-4837-B319-2C9BAADFA36B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 of plan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11C7C4-AE69-47C7-A25C-7B682B12EA86}" type="parTrans" cxnId="{A6D2EB0B-F1B2-4917-96E8-6068E7BB7355}">
      <dgm:prSet/>
      <dgm:spPr/>
      <dgm:t>
        <a:bodyPr/>
        <a:lstStyle/>
        <a:p>
          <a:endParaRPr lang="zh-CN" altLang="en-US"/>
        </a:p>
      </dgm:t>
    </dgm:pt>
    <dgm:pt modelId="{A1D9F740-0861-43DB-86B6-F3F7584880BC}" type="sibTrans" cxnId="{A6D2EB0B-F1B2-4917-96E8-6068E7BB7355}">
      <dgm:prSet/>
      <dgm:spPr/>
      <dgm:t>
        <a:bodyPr/>
        <a:lstStyle/>
        <a:p>
          <a:endParaRPr lang="zh-CN" altLang="en-US"/>
        </a:p>
      </dgm:t>
    </dgm:pt>
    <dgm:pt modelId="{82B4327E-6574-4828-ABBD-262A0B787991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Progress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406585-44CD-4B2D-9B76-C27C23E76B3F}" type="parTrans" cxnId="{3F108AA2-AB6D-459F-A01E-39D84E883C42}">
      <dgm:prSet/>
      <dgm:spPr/>
      <dgm:t>
        <a:bodyPr/>
        <a:lstStyle/>
        <a:p>
          <a:endParaRPr lang="zh-CN" altLang="en-US"/>
        </a:p>
      </dgm:t>
    </dgm:pt>
    <dgm:pt modelId="{483729A8-F552-44F1-8000-BD4F52ADFD61}" type="sibTrans" cxnId="{3F108AA2-AB6D-459F-A01E-39D84E883C42}">
      <dgm:prSet/>
      <dgm:spPr/>
      <dgm:t>
        <a:bodyPr/>
        <a:lstStyle/>
        <a:p>
          <a:endParaRPr lang="zh-CN" altLang="en-US"/>
        </a:p>
      </dgm:t>
    </dgm:pt>
    <dgm:pt modelId="{B96C7FE9-4DDA-458D-802F-3F767CCC1BA8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Medal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F2DC1B-EDBE-48DF-8479-5B8472798F7D}" type="parTrans" cxnId="{57293251-7101-4069-873F-D31B518A6FB4}">
      <dgm:prSet/>
      <dgm:spPr/>
      <dgm:t>
        <a:bodyPr/>
        <a:lstStyle/>
        <a:p>
          <a:endParaRPr lang="zh-CN" altLang="en-US"/>
        </a:p>
      </dgm:t>
    </dgm:pt>
    <dgm:pt modelId="{06D498F0-F0C0-4B09-87B5-1733325D271E}" type="sibTrans" cxnId="{57293251-7101-4069-873F-D31B518A6FB4}">
      <dgm:prSet/>
      <dgm:spPr/>
      <dgm:t>
        <a:bodyPr/>
        <a:lstStyle/>
        <a:p>
          <a:endParaRPr lang="zh-CN" altLang="en-US"/>
        </a:p>
      </dgm:t>
    </dgm:pt>
    <dgm:pt modelId="{DB1F2FBD-22D8-4DED-9E84-3199D0CC5BF1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</a:t>
          </a:r>
          <a:endParaRPr lang="zh-CN" altLang="en-US" sz="14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DF63ED-08B9-4DCB-8A24-59049A09C024}" type="parTrans" cxnId="{940967CC-4BAA-4827-BCED-98D4245A243F}">
      <dgm:prSet/>
      <dgm:spPr/>
      <dgm:t>
        <a:bodyPr/>
        <a:lstStyle/>
        <a:p>
          <a:endParaRPr lang="zh-CN" altLang="en-US"/>
        </a:p>
      </dgm:t>
    </dgm:pt>
    <dgm:pt modelId="{065D6BA4-EFBF-4DE3-93F7-FFAF03EA3A2F}" type="sibTrans" cxnId="{940967CC-4BAA-4827-BCED-98D4245A243F}">
      <dgm:prSet/>
      <dgm:spPr/>
      <dgm:t>
        <a:bodyPr/>
        <a:lstStyle/>
        <a:p>
          <a:endParaRPr lang="zh-CN" altLang="en-US"/>
        </a:p>
      </dgm:t>
    </dgm:pt>
    <dgm:pt modelId="{84799AF0-63F3-4BF6-8A80-F27708B545F7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Body data</a:t>
          </a:r>
          <a:endParaRPr lang="zh-CN" altLang="en-US" sz="16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CC9A53-4BB4-4D35-83D3-ACF0A2C8F3E9}" type="parTrans" cxnId="{53723FA0-CFF0-46B5-977C-1E64C6CF9C76}">
      <dgm:prSet/>
      <dgm:spPr/>
      <dgm:t>
        <a:bodyPr/>
        <a:lstStyle/>
        <a:p>
          <a:endParaRPr lang="zh-CN" altLang="en-US"/>
        </a:p>
      </dgm:t>
    </dgm:pt>
    <dgm:pt modelId="{62138C61-7626-4612-816D-7F146C1DC7D2}" type="sibTrans" cxnId="{53723FA0-CFF0-46B5-977C-1E64C6CF9C76}">
      <dgm:prSet/>
      <dgm:spPr/>
      <dgm:t>
        <a:bodyPr/>
        <a:lstStyle/>
        <a:p>
          <a:endParaRPr lang="zh-CN" altLang="en-US"/>
        </a:p>
      </dgm:t>
    </dgm:pt>
    <dgm:pt modelId="{9BDAA2A7-43AE-4CFB-8753-96DF3289BE39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Progress</a:t>
          </a:r>
          <a:endParaRPr lang="zh-CN" altLang="en-US" b="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DD224B-B07E-4426-94BD-F21BBCF6CCE4}" type="parTrans" cxnId="{2312C9F7-B435-4CC0-9F1F-3F292C66BEC7}">
      <dgm:prSet/>
      <dgm:spPr/>
      <dgm:t>
        <a:bodyPr/>
        <a:lstStyle/>
        <a:p>
          <a:endParaRPr lang="zh-CN" altLang="en-US"/>
        </a:p>
      </dgm:t>
    </dgm:pt>
    <dgm:pt modelId="{436F1C15-5B4E-4E5A-934E-53734BD07E06}" type="sibTrans" cxnId="{2312C9F7-B435-4CC0-9F1F-3F292C66BEC7}">
      <dgm:prSet/>
      <dgm:spPr/>
      <dgm:t>
        <a:bodyPr/>
        <a:lstStyle/>
        <a:p>
          <a:endParaRPr lang="zh-CN" altLang="en-US"/>
        </a:p>
      </dgm:t>
    </dgm:pt>
    <dgm:pt modelId="{1224D47B-082C-40E4-A146-555AFB3A9DD3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Height</a:t>
          </a:r>
          <a:endParaRPr lang="zh-CN" altLang="en-US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A236BA-3FDC-4CEF-8984-2BDF5127CEF0}" type="parTrans" cxnId="{04F09779-55B6-4024-873D-95929E7452CD}">
      <dgm:prSet/>
      <dgm:spPr/>
      <dgm:t>
        <a:bodyPr/>
        <a:lstStyle/>
        <a:p>
          <a:endParaRPr lang="zh-CN" altLang="en-US"/>
        </a:p>
      </dgm:t>
    </dgm:pt>
    <dgm:pt modelId="{A47ABE66-8369-474C-8897-C6DE1E64F576}" type="sibTrans" cxnId="{04F09779-55B6-4024-873D-95929E7452CD}">
      <dgm:prSet/>
      <dgm:spPr/>
      <dgm:t>
        <a:bodyPr/>
        <a:lstStyle/>
        <a:p>
          <a:endParaRPr lang="zh-CN" altLang="en-US"/>
        </a:p>
      </dgm:t>
    </dgm:pt>
    <dgm:pt modelId="{0D7918F8-8E56-4013-B387-BBDAAF78CCE7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Weight</a:t>
          </a:r>
          <a:endParaRPr lang="zh-CN" altLang="en-US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C6E77F-A030-4853-82AE-4AB16FF8F769}" type="parTrans" cxnId="{0D245FAD-BE50-47DA-A1C0-9E75B501B583}">
      <dgm:prSet/>
      <dgm:spPr/>
      <dgm:t>
        <a:bodyPr/>
        <a:lstStyle/>
        <a:p>
          <a:endParaRPr lang="zh-CN" altLang="en-US"/>
        </a:p>
      </dgm:t>
    </dgm:pt>
    <dgm:pt modelId="{680EDB8F-E0E9-47CE-8C84-81C04777598F}" type="sibTrans" cxnId="{0D245FAD-BE50-47DA-A1C0-9E75B501B583}">
      <dgm:prSet/>
      <dgm:spPr/>
      <dgm:t>
        <a:bodyPr/>
        <a:lstStyle/>
        <a:p>
          <a:endParaRPr lang="zh-CN" altLang="en-US"/>
        </a:p>
      </dgm:t>
    </dgm:pt>
    <dgm:pt modelId="{B80FF54A-5D88-4C6F-AAFB-EB5031BCA7F5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Body fat rate</a:t>
          </a:r>
          <a:endParaRPr lang="zh-CN" altLang="en-US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1BE585-868A-4FE7-9138-4BC8389FB28A}" type="parTrans" cxnId="{675CE8C3-95B1-4E54-84C3-E90C51371672}">
      <dgm:prSet/>
      <dgm:spPr/>
      <dgm:t>
        <a:bodyPr/>
        <a:lstStyle/>
        <a:p>
          <a:endParaRPr lang="zh-CN" altLang="en-US"/>
        </a:p>
      </dgm:t>
    </dgm:pt>
    <dgm:pt modelId="{0F922D0F-40BF-4046-BB3C-850B6B1CDBFB}" type="sibTrans" cxnId="{675CE8C3-95B1-4E54-84C3-E90C51371672}">
      <dgm:prSet/>
      <dgm:spPr/>
      <dgm:t>
        <a:bodyPr/>
        <a:lstStyle/>
        <a:p>
          <a:endParaRPr lang="zh-CN" altLang="en-US"/>
        </a:p>
      </dgm:t>
    </dgm:pt>
    <dgm:pt modelId="{165D078C-FC3A-40D7-A9BC-FE2DC565E5E8}" type="pres">
      <dgm:prSet presAssocID="{2EEA290D-8CDA-412E-B4A9-A3F6D1839F9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A56CB9-5888-429D-8C29-680604BB67D8}" type="pres">
      <dgm:prSet presAssocID="{1BDA0111-2DCF-4BE5-BE0B-69EC3345E421}" presName="root1" presStyleCnt="0"/>
      <dgm:spPr/>
    </dgm:pt>
    <dgm:pt modelId="{BFEB0961-785F-46BB-BBB5-1DB3EF4EE4EA}" type="pres">
      <dgm:prSet presAssocID="{1BDA0111-2DCF-4BE5-BE0B-69EC3345E421}" presName="LevelOneTextNode" presStyleLbl="node0" presStyleIdx="0" presStyleCnt="1" custLinFactNeighborX="-95701">
        <dgm:presLayoutVars>
          <dgm:chPref val="3"/>
        </dgm:presLayoutVars>
      </dgm:prSet>
      <dgm:spPr/>
    </dgm:pt>
    <dgm:pt modelId="{E695AE5D-2547-43F6-88B9-43576706ABA9}" type="pres">
      <dgm:prSet presAssocID="{1BDA0111-2DCF-4BE5-BE0B-69EC3345E421}" presName="level2hierChild" presStyleCnt="0"/>
      <dgm:spPr/>
    </dgm:pt>
    <dgm:pt modelId="{FBC62CDB-F8BE-4A1B-B000-C459727E7B89}" type="pres">
      <dgm:prSet presAssocID="{7C12D94C-14C4-461F-9E76-73D24A26670B}" presName="conn2-1" presStyleLbl="parChTrans1D2" presStyleIdx="0" presStyleCnt="3"/>
      <dgm:spPr/>
    </dgm:pt>
    <dgm:pt modelId="{B6B1C914-8AB1-4B33-9FE1-ED2535EE856B}" type="pres">
      <dgm:prSet presAssocID="{7C12D94C-14C4-461F-9E76-73D24A26670B}" presName="connTx" presStyleLbl="parChTrans1D2" presStyleIdx="0" presStyleCnt="3"/>
      <dgm:spPr/>
    </dgm:pt>
    <dgm:pt modelId="{E7C61016-A5D3-4B56-82B0-AC8B7BD85E64}" type="pres">
      <dgm:prSet presAssocID="{45EDD724-EB61-483C-89D9-410DDE3D6FEB}" presName="root2" presStyleCnt="0"/>
      <dgm:spPr/>
    </dgm:pt>
    <dgm:pt modelId="{519276C9-0728-4A33-9805-A526A5178A47}" type="pres">
      <dgm:prSet presAssocID="{45EDD724-EB61-483C-89D9-410DDE3D6FEB}" presName="LevelTwoTextNode" presStyleLbl="node2" presStyleIdx="0" presStyleCnt="3" custLinFactNeighborX="-78301" custLinFactNeighborY="2486">
        <dgm:presLayoutVars>
          <dgm:chPref val="3"/>
        </dgm:presLayoutVars>
      </dgm:prSet>
      <dgm:spPr/>
    </dgm:pt>
    <dgm:pt modelId="{8CD87404-75E4-4CA3-8746-911B676BC09B}" type="pres">
      <dgm:prSet presAssocID="{45EDD724-EB61-483C-89D9-410DDE3D6FEB}" presName="level3hierChild" presStyleCnt="0"/>
      <dgm:spPr/>
    </dgm:pt>
    <dgm:pt modelId="{DB152BD4-54CF-4A47-8B97-89CD0E6F01B0}" type="pres">
      <dgm:prSet presAssocID="{806D0BDB-B8B5-4CC9-B19C-FAB7C0E2DF57}" presName="conn2-1" presStyleLbl="parChTrans1D3" presStyleIdx="0" presStyleCnt="7"/>
      <dgm:spPr/>
    </dgm:pt>
    <dgm:pt modelId="{8524B667-4630-400F-A2BB-F1ABA6486EFD}" type="pres">
      <dgm:prSet presAssocID="{806D0BDB-B8B5-4CC9-B19C-FAB7C0E2DF57}" presName="connTx" presStyleLbl="parChTrans1D3" presStyleIdx="0" presStyleCnt="7"/>
      <dgm:spPr/>
    </dgm:pt>
    <dgm:pt modelId="{3192E3F6-8EF3-49E2-93FC-359A72CCE155}" type="pres">
      <dgm:prSet presAssocID="{3C82E223-C388-4B1F-888E-DFBBC57B08AB}" presName="root2" presStyleCnt="0"/>
      <dgm:spPr/>
    </dgm:pt>
    <dgm:pt modelId="{509E2395-3347-4202-A835-BCA32F326881}" type="pres">
      <dgm:prSet presAssocID="{3C82E223-C388-4B1F-888E-DFBBC57B08AB}" presName="LevelTwoTextNode" presStyleLbl="node3" presStyleIdx="0" presStyleCnt="7">
        <dgm:presLayoutVars>
          <dgm:chPref val="3"/>
        </dgm:presLayoutVars>
      </dgm:prSet>
      <dgm:spPr/>
    </dgm:pt>
    <dgm:pt modelId="{5CA5A9D2-8531-43A6-86D7-B8ED90208BE5}" type="pres">
      <dgm:prSet presAssocID="{3C82E223-C388-4B1F-888E-DFBBC57B08AB}" presName="level3hierChild" presStyleCnt="0"/>
      <dgm:spPr/>
    </dgm:pt>
    <dgm:pt modelId="{621C1028-E3E0-40A2-A072-C65935A16458}" type="pres">
      <dgm:prSet presAssocID="{5711C7C4-AE69-47C7-A25C-7B682B12EA86}" presName="conn2-1" presStyleLbl="parChTrans1D4" presStyleIdx="0" presStyleCnt="5"/>
      <dgm:spPr/>
    </dgm:pt>
    <dgm:pt modelId="{EF09C965-5526-424D-883E-EDAFCAF1AB54}" type="pres">
      <dgm:prSet presAssocID="{5711C7C4-AE69-47C7-A25C-7B682B12EA86}" presName="connTx" presStyleLbl="parChTrans1D4" presStyleIdx="0" presStyleCnt="5"/>
      <dgm:spPr/>
    </dgm:pt>
    <dgm:pt modelId="{BD931AB3-B505-458F-BC3D-3C04385EA670}" type="pres">
      <dgm:prSet presAssocID="{06043F93-1233-4837-B319-2C9BAADFA36B}" presName="root2" presStyleCnt="0"/>
      <dgm:spPr/>
    </dgm:pt>
    <dgm:pt modelId="{06E06E47-2E06-4CCC-8114-004D556A2692}" type="pres">
      <dgm:prSet presAssocID="{06043F93-1233-4837-B319-2C9BAADFA36B}" presName="LevelTwoTextNode" presStyleLbl="node4" presStyleIdx="0" presStyleCnt="5">
        <dgm:presLayoutVars>
          <dgm:chPref val="3"/>
        </dgm:presLayoutVars>
      </dgm:prSet>
      <dgm:spPr/>
    </dgm:pt>
    <dgm:pt modelId="{2DDE92FE-B1A2-49A2-87B4-326C77C68F03}" type="pres">
      <dgm:prSet presAssocID="{06043F93-1233-4837-B319-2C9BAADFA36B}" presName="level3hierChild" presStyleCnt="0"/>
      <dgm:spPr/>
    </dgm:pt>
    <dgm:pt modelId="{4BE04FC4-3D73-4969-8079-4E9EDE199BE3}" type="pres">
      <dgm:prSet presAssocID="{79406585-44CD-4B2D-9B76-C27C23E76B3F}" presName="conn2-1" presStyleLbl="parChTrans1D4" presStyleIdx="1" presStyleCnt="5"/>
      <dgm:spPr/>
    </dgm:pt>
    <dgm:pt modelId="{9F14B1BD-BFF2-4909-A2A5-869402730B55}" type="pres">
      <dgm:prSet presAssocID="{79406585-44CD-4B2D-9B76-C27C23E76B3F}" presName="connTx" presStyleLbl="parChTrans1D4" presStyleIdx="1" presStyleCnt="5"/>
      <dgm:spPr/>
    </dgm:pt>
    <dgm:pt modelId="{3F7DCCA7-69CB-414F-8D9D-ACAF81469090}" type="pres">
      <dgm:prSet presAssocID="{82B4327E-6574-4828-ABBD-262A0B787991}" presName="root2" presStyleCnt="0"/>
      <dgm:spPr/>
    </dgm:pt>
    <dgm:pt modelId="{A3023E51-83B3-4F8D-92DF-3B8FC27EAFDE}" type="pres">
      <dgm:prSet presAssocID="{82B4327E-6574-4828-ABBD-262A0B787991}" presName="LevelTwoTextNode" presStyleLbl="node4" presStyleIdx="1" presStyleCnt="5">
        <dgm:presLayoutVars>
          <dgm:chPref val="3"/>
        </dgm:presLayoutVars>
      </dgm:prSet>
      <dgm:spPr/>
    </dgm:pt>
    <dgm:pt modelId="{91509366-CE5C-4D9E-95D9-029F330CD639}" type="pres">
      <dgm:prSet presAssocID="{82B4327E-6574-4828-ABBD-262A0B787991}" presName="level3hierChild" presStyleCnt="0"/>
      <dgm:spPr/>
    </dgm:pt>
    <dgm:pt modelId="{91E17125-64D6-46FF-938D-F07AE3C270E9}" type="pres">
      <dgm:prSet presAssocID="{390EB428-FCB5-47C3-AAE7-540A60836231}" presName="conn2-1" presStyleLbl="parChTrans1D3" presStyleIdx="1" presStyleCnt="7"/>
      <dgm:spPr/>
    </dgm:pt>
    <dgm:pt modelId="{2D1AEBE0-E2E5-4F61-ADCA-FE6604034D26}" type="pres">
      <dgm:prSet presAssocID="{390EB428-FCB5-47C3-AAE7-540A60836231}" presName="connTx" presStyleLbl="parChTrans1D3" presStyleIdx="1" presStyleCnt="7"/>
      <dgm:spPr/>
    </dgm:pt>
    <dgm:pt modelId="{9C62A7A2-4591-4CF1-813D-453F46CA8166}" type="pres">
      <dgm:prSet presAssocID="{4188F7B0-0EF4-4AC3-96DD-97B92DD1070D}" presName="root2" presStyleCnt="0"/>
      <dgm:spPr/>
    </dgm:pt>
    <dgm:pt modelId="{35C7DC19-3A0B-4CC6-972C-E045BA600227}" type="pres">
      <dgm:prSet presAssocID="{4188F7B0-0EF4-4AC3-96DD-97B92DD1070D}" presName="LevelTwoTextNode" presStyleLbl="node3" presStyleIdx="1" presStyleCnt="7">
        <dgm:presLayoutVars>
          <dgm:chPref val="3"/>
        </dgm:presLayoutVars>
      </dgm:prSet>
      <dgm:spPr/>
    </dgm:pt>
    <dgm:pt modelId="{4289075A-F2E8-430B-AF81-E680AD663B7B}" type="pres">
      <dgm:prSet presAssocID="{4188F7B0-0EF4-4AC3-96DD-97B92DD1070D}" presName="level3hierChild" presStyleCnt="0"/>
      <dgm:spPr/>
    </dgm:pt>
    <dgm:pt modelId="{78C24A37-2317-42C4-8B3E-DADA2114E004}" type="pres">
      <dgm:prSet presAssocID="{ECF2DC1B-EDBE-48DF-8479-5B8472798F7D}" presName="conn2-1" presStyleLbl="parChTrans1D4" presStyleIdx="2" presStyleCnt="5"/>
      <dgm:spPr/>
    </dgm:pt>
    <dgm:pt modelId="{075FFA9B-E1F6-4799-B913-A22891D4C85C}" type="pres">
      <dgm:prSet presAssocID="{ECF2DC1B-EDBE-48DF-8479-5B8472798F7D}" presName="connTx" presStyleLbl="parChTrans1D4" presStyleIdx="2" presStyleCnt="5"/>
      <dgm:spPr/>
    </dgm:pt>
    <dgm:pt modelId="{0CE547DE-2EAF-43D0-8B4E-26115FC86C37}" type="pres">
      <dgm:prSet presAssocID="{B96C7FE9-4DDA-458D-802F-3F767CCC1BA8}" presName="root2" presStyleCnt="0"/>
      <dgm:spPr/>
    </dgm:pt>
    <dgm:pt modelId="{1152DA95-B623-4E8D-99B4-CA9BEBFA2051}" type="pres">
      <dgm:prSet presAssocID="{B96C7FE9-4DDA-458D-802F-3F767CCC1BA8}" presName="LevelTwoTextNode" presStyleLbl="node4" presStyleIdx="2" presStyleCnt="5">
        <dgm:presLayoutVars>
          <dgm:chPref val="3"/>
        </dgm:presLayoutVars>
      </dgm:prSet>
      <dgm:spPr/>
    </dgm:pt>
    <dgm:pt modelId="{96F2BA17-A4DF-4742-9226-19E470672F35}" type="pres">
      <dgm:prSet presAssocID="{B96C7FE9-4DDA-458D-802F-3F767CCC1BA8}" presName="level3hierChild" presStyleCnt="0"/>
      <dgm:spPr/>
    </dgm:pt>
    <dgm:pt modelId="{9F77774D-746F-429F-BAA8-33BB04F10043}" type="pres">
      <dgm:prSet presAssocID="{DBDF63ED-08B9-4DCB-8A24-59049A09C024}" presName="conn2-1" presStyleLbl="parChTrans1D4" presStyleIdx="3" presStyleCnt="5"/>
      <dgm:spPr/>
    </dgm:pt>
    <dgm:pt modelId="{29E4E860-0E3E-494B-98E1-B20480B0E437}" type="pres">
      <dgm:prSet presAssocID="{DBDF63ED-08B9-4DCB-8A24-59049A09C024}" presName="connTx" presStyleLbl="parChTrans1D4" presStyleIdx="3" presStyleCnt="5"/>
      <dgm:spPr/>
    </dgm:pt>
    <dgm:pt modelId="{ABFA1FEF-45B8-4F47-A598-9EC1B9AE88BA}" type="pres">
      <dgm:prSet presAssocID="{DB1F2FBD-22D8-4DED-9E84-3199D0CC5BF1}" presName="root2" presStyleCnt="0"/>
      <dgm:spPr/>
    </dgm:pt>
    <dgm:pt modelId="{A0EE1776-F405-4ABF-BF71-67F96948FF14}" type="pres">
      <dgm:prSet presAssocID="{DB1F2FBD-22D8-4DED-9E84-3199D0CC5BF1}" presName="LevelTwoTextNode" presStyleLbl="node4" presStyleIdx="3" presStyleCnt="5">
        <dgm:presLayoutVars>
          <dgm:chPref val="3"/>
        </dgm:presLayoutVars>
      </dgm:prSet>
      <dgm:spPr/>
    </dgm:pt>
    <dgm:pt modelId="{2C464627-6DA7-455E-BA7F-4567204CDA0D}" type="pres">
      <dgm:prSet presAssocID="{DB1F2FBD-22D8-4DED-9E84-3199D0CC5BF1}" presName="level3hierChild" presStyleCnt="0"/>
      <dgm:spPr/>
    </dgm:pt>
    <dgm:pt modelId="{D2497DA8-A721-4730-BEBD-6154ADDA160B}" type="pres">
      <dgm:prSet presAssocID="{E7DD224B-B07E-4426-94BD-F21BBCF6CCE4}" presName="conn2-1" presStyleLbl="parChTrans1D4" presStyleIdx="4" presStyleCnt="5"/>
      <dgm:spPr/>
    </dgm:pt>
    <dgm:pt modelId="{0CDB0152-CE2B-453F-98AB-7DFCE4DFDC17}" type="pres">
      <dgm:prSet presAssocID="{E7DD224B-B07E-4426-94BD-F21BBCF6CCE4}" presName="connTx" presStyleLbl="parChTrans1D4" presStyleIdx="4" presStyleCnt="5"/>
      <dgm:spPr/>
    </dgm:pt>
    <dgm:pt modelId="{ED5F4FE4-7105-4266-8081-5048AEEA1AD4}" type="pres">
      <dgm:prSet presAssocID="{9BDAA2A7-43AE-4CFB-8753-96DF3289BE39}" presName="root2" presStyleCnt="0"/>
      <dgm:spPr/>
    </dgm:pt>
    <dgm:pt modelId="{F2F43E2F-FF56-4498-B65C-B276621286A8}" type="pres">
      <dgm:prSet presAssocID="{9BDAA2A7-43AE-4CFB-8753-96DF3289BE39}" presName="LevelTwoTextNode" presStyleLbl="node4" presStyleIdx="4" presStyleCnt="5">
        <dgm:presLayoutVars>
          <dgm:chPref val="3"/>
        </dgm:presLayoutVars>
      </dgm:prSet>
      <dgm:spPr/>
    </dgm:pt>
    <dgm:pt modelId="{FCF414E2-E13B-494C-BB5A-BDCF0E33C09F}" type="pres">
      <dgm:prSet presAssocID="{9BDAA2A7-43AE-4CFB-8753-96DF3289BE39}" presName="level3hierChild" presStyleCnt="0"/>
      <dgm:spPr/>
    </dgm:pt>
    <dgm:pt modelId="{E152088E-E300-4152-8644-8AE55F18137C}" type="pres">
      <dgm:prSet presAssocID="{114C7D0C-D586-4DB7-A81E-BEB20AE898CD}" presName="conn2-1" presStyleLbl="parChTrans1D2" presStyleIdx="1" presStyleCnt="3"/>
      <dgm:spPr/>
    </dgm:pt>
    <dgm:pt modelId="{21AA5606-D3F7-468B-BBAD-F683E7FABDEB}" type="pres">
      <dgm:prSet presAssocID="{114C7D0C-D586-4DB7-A81E-BEB20AE898CD}" presName="connTx" presStyleLbl="parChTrans1D2" presStyleIdx="1" presStyleCnt="3"/>
      <dgm:spPr/>
    </dgm:pt>
    <dgm:pt modelId="{C55515A5-5C77-40D7-959A-BA0AD4507A40}" type="pres">
      <dgm:prSet presAssocID="{7FDFC31C-F15B-4670-8F17-5C916632BE1B}" presName="root2" presStyleCnt="0"/>
      <dgm:spPr/>
    </dgm:pt>
    <dgm:pt modelId="{D113B90A-F1C9-4E9A-AAC9-4AD68870CF9C}" type="pres">
      <dgm:prSet presAssocID="{7FDFC31C-F15B-4670-8F17-5C916632BE1B}" presName="LevelTwoTextNode" presStyleLbl="node2" presStyleIdx="1" presStyleCnt="3" custLinFactNeighborX="-75815" custLinFactNeighborY="-15026">
        <dgm:presLayoutVars>
          <dgm:chPref val="3"/>
        </dgm:presLayoutVars>
      </dgm:prSet>
      <dgm:spPr/>
    </dgm:pt>
    <dgm:pt modelId="{3B8DBF57-26E7-4F57-B4E2-6194F73DA17E}" type="pres">
      <dgm:prSet presAssocID="{7FDFC31C-F15B-4670-8F17-5C916632BE1B}" presName="level3hierChild" presStyleCnt="0"/>
      <dgm:spPr/>
    </dgm:pt>
    <dgm:pt modelId="{E83EC7D6-07B5-4721-A4D1-3E64E728096F}" type="pres">
      <dgm:prSet presAssocID="{F6AA2E41-8DE4-43AE-80BE-A8C3575734C2}" presName="conn2-1" presStyleLbl="parChTrans1D3" presStyleIdx="2" presStyleCnt="7"/>
      <dgm:spPr/>
    </dgm:pt>
    <dgm:pt modelId="{A1F152AC-2433-4A4E-88F1-6640F24E50AB}" type="pres">
      <dgm:prSet presAssocID="{F6AA2E41-8DE4-43AE-80BE-A8C3575734C2}" presName="connTx" presStyleLbl="parChTrans1D3" presStyleIdx="2" presStyleCnt="7"/>
      <dgm:spPr/>
    </dgm:pt>
    <dgm:pt modelId="{9679EC74-1E75-459C-BA68-1AED53B7BD32}" type="pres">
      <dgm:prSet presAssocID="{E01833D6-ACD9-4488-B504-00F9AD218265}" presName="root2" presStyleCnt="0"/>
      <dgm:spPr/>
    </dgm:pt>
    <dgm:pt modelId="{25CC9DF0-CECD-4A20-97F2-A2F8B0A5CC27}" type="pres">
      <dgm:prSet presAssocID="{E01833D6-ACD9-4488-B504-00F9AD218265}" presName="LevelTwoTextNode" presStyleLbl="node3" presStyleIdx="2" presStyleCnt="7">
        <dgm:presLayoutVars>
          <dgm:chPref val="3"/>
        </dgm:presLayoutVars>
      </dgm:prSet>
      <dgm:spPr/>
    </dgm:pt>
    <dgm:pt modelId="{A614E38E-06B0-4155-90A7-E0CD177465F3}" type="pres">
      <dgm:prSet presAssocID="{E01833D6-ACD9-4488-B504-00F9AD218265}" presName="level3hierChild" presStyleCnt="0"/>
      <dgm:spPr/>
    </dgm:pt>
    <dgm:pt modelId="{F430ED35-24D8-4AC5-B6BD-0232AC91E344}" type="pres">
      <dgm:prSet presAssocID="{3473EAA5-3C9A-4828-8A62-86B6CB193124}" presName="conn2-1" presStyleLbl="parChTrans1D3" presStyleIdx="3" presStyleCnt="7"/>
      <dgm:spPr/>
    </dgm:pt>
    <dgm:pt modelId="{12915A61-E736-4998-B96F-A0E2895C1A00}" type="pres">
      <dgm:prSet presAssocID="{3473EAA5-3C9A-4828-8A62-86B6CB193124}" presName="connTx" presStyleLbl="parChTrans1D3" presStyleIdx="3" presStyleCnt="7"/>
      <dgm:spPr/>
    </dgm:pt>
    <dgm:pt modelId="{F87658AB-D454-457F-9F23-80CB8CA0BE6B}" type="pres">
      <dgm:prSet presAssocID="{AF190F2F-839C-46C7-8F54-63CEE13C14FC}" presName="root2" presStyleCnt="0"/>
      <dgm:spPr/>
    </dgm:pt>
    <dgm:pt modelId="{18E7FBE5-BEAB-461B-9826-0E8753753B64}" type="pres">
      <dgm:prSet presAssocID="{AF190F2F-839C-46C7-8F54-63CEE13C14FC}" presName="LevelTwoTextNode" presStyleLbl="node3" presStyleIdx="3" presStyleCnt="7">
        <dgm:presLayoutVars>
          <dgm:chPref val="3"/>
        </dgm:presLayoutVars>
      </dgm:prSet>
      <dgm:spPr/>
    </dgm:pt>
    <dgm:pt modelId="{93B898CB-CD07-4FCC-B55E-9094317F3F6E}" type="pres">
      <dgm:prSet presAssocID="{AF190F2F-839C-46C7-8F54-63CEE13C14FC}" presName="level3hierChild" presStyleCnt="0"/>
      <dgm:spPr/>
    </dgm:pt>
    <dgm:pt modelId="{A09734FE-90AC-40BD-BA69-1067D2EC61F5}" type="pres">
      <dgm:prSet presAssocID="{9FCC9A53-4BB4-4D35-83D3-ACF0A2C8F3E9}" presName="conn2-1" presStyleLbl="parChTrans1D2" presStyleIdx="2" presStyleCnt="3"/>
      <dgm:spPr/>
    </dgm:pt>
    <dgm:pt modelId="{6CCFE0D6-00BD-4407-B3D7-54F9F0CBC3B3}" type="pres">
      <dgm:prSet presAssocID="{9FCC9A53-4BB4-4D35-83D3-ACF0A2C8F3E9}" presName="connTx" presStyleLbl="parChTrans1D2" presStyleIdx="2" presStyleCnt="3"/>
      <dgm:spPr/>
    </dgm:pt>
    <dgm:pt modelId="{7EB0EA41-3E28-4344-8C94-64700E48917D}" type="pres">
      <dgm:prSet presAssocID="{84799AF0-63F3-4BF6-8A80-F27708B545F7}" presName="root2" presStyleCnt="0"/>
      <dgm:spPr/>
    </dgm:pt>
    <dgm:pt modelId="{E807060F-4DA1-4220-9B19-06ECE78AECE8}" type="pres">
      <dgm:prSet presAssocID="{84799AF0-63F3-4BF6-8A80-F27708B545F7}" presName="LevelTwoTextNode" presStyleLbl="node2" presStyleIdx="2" presStyleCnt="3" custLinFactNeighborX="-74312" custLinFactNeighborY="15312">
        <dgm:presLayoutVars>
          <dgm:chPref val="3"/>
        </dgm:presLayoutVars>
      </dgm:prSet>
      <dgm:spPr/>
    </dgm:pt>
    <dgm:pt modelId="{50F20CC9-376A-4AB7-AF1F-12F329E7D305}" type="pres">
      <dgm:prSet presAssocID="{84799AF0-63F3-4BF6-8A80-F27708B545F7}" presName="level3hierChild" presStyleCnt="0"/>
      <dgm:spPr/>
    </dgm:pt>
    <dgm:pt modelId="{58A521B6-FDE9-4F5C-8267-ED4F097B00CC}" type="pres">
      <dgm:prSet presAssocID="{ECA236BA-3FDC-4CEF-8984-2BDF5127CEF0}" presName="conn2-1" presStyleLbl="parChTrans1D3" presStyleIdx="4" presStyleCnt="7"/>
      <dgm:spPr/>
    </dgm:pt>
    <dgm:pt modelId="{8575D461-6428-4D8F-875A-DA88A6548227}" type="pres">
      <dgm:prSet presAssocID="{ECA236BA-3FDC-4CEF-8984-2BDF5127CEF0}" presName="connTx" presStyleLbl="parChTrans1D3" presStyleIdx="4" presStyleCnt="7"/>
      <dgm:spPr/>
    </dgm:pt>
    <dgm:pt modelId="{F13774A4-057C-4114-A6D3-47AE0FE7259A}" type="pres">
      <dgm:prSet presAssocID="{1224D47B-082C-40E4-A146-555AFB3A9DD3}" presName="root2" presStyleCnt="0"/>
      <dgm:spPr/>
    </dgm:pt>
    <dgm:pt modelId="{13BA9EF6-E3BA-4904-BCF6-E5BF40722688}" type="pres">
      <dgm:prSet presAssocID="{1224D47B-082C-40E4-A146-555AFB3A9DD3}" presName="LevelTwoTextNode" presStyleLbl="node3" presStyleIdx="4" presStyleCnt="7">
        <dgm:presLayoutVars>
          <dgm:chPref val="3"/>
        </dgm:presLayoutVars>
      </dgm:prSet>
      <dgm:spPr/>
    </dgm:pt>
    <dgm:pt modelId="{84A38971-C736-42ED-B2E4-6FD76D185386}" type="pres">
      <dgm:prSet presAssocID="{1224D47B-082C-40E4-A146-555AFB3A9DD3}" presName="level3hierChild" presStyleCnt="0"/>
      <dgm:spPr/>
    </dgm:pt>
    <dgm:pt modelId="{16A46F1A-2F8B-4493-8163-8829071C9846}" type="pres">
      <dgm:prSet presAssocID="{3FC6E77F-A030-4853-82AE-4AB16FF8F769}" presName="conn2-1" presStyleLbl="parChTrans1D3" presStyleIdx="5" presStyleCnt="7"/>
      <dgm:spPr/>
    </dgm:pt>
    <dgm:pt modelId="{743737BC-BA1D-4CD5-821D-6C05B81D4220}" type="pres">
      <dgm:prSet presAssocID="{3FC6E77F-A030-4853-82AE-4AB16FF8F769}" presName="connTx" presStyleLbl="parChTrans1D3" presStyleIdx="5" presStyleCnt="7"/>
      <dgm:spPr/>
    </dgm:pt>
    <dgm:pt modelId="{E65F70F0-B976-4AE2-AB73-A482C606D339}" type="pres">
      <dgm:prSet presAssocID="{0D7918F8-8E56-4013-B387-BBDAAF78CCE7}" presName="root2" presStyleCnt="0"/>
      <dgm:spPr/>
    </dgm:pt>
    <dgm:pt modelId="{D5CC40AE-34BF-4A8C-98DE-619C7F33CF58}" type="pres">
      <dgm:prSet presAssocID="{0D7918F8-8E56-4013-B387-BBDAAF78CCE7}" presName="LevelTwoTextNode" presStyleLbl="node3" presStyleIdx="5" presStyleCnt="7">
        <dgm:presLayoutVars>
          <dgm:chPref val="3"/>
        </dgm:presLayoutVars>
      </dgm:prSet>
      <dgm:spPr/>
    </dgm:pt>
    <dgm:pt modelId="{CA19364A-A8BB-4904-B669-8D875E0EBC9B}" type="pres">
      <dgm:prSet presAssocID="{0D7918F8-8E56-4013-B387-BBDAAF78CCE7}" presName="level3hierChild" presStyleCnt="0"/>
      <dgm:spPr/>
    </dgm:pt>
    <dgm:pt modelId="{D4998E7E-C155-4B0E-9934-17DE889DA146}" type="pres">
      <dgm:prSet presAssocID="{5E1BE585-868A-4FE7-9138-4BC8389FB28A}" presName="conn2-1" presStyleLbl="parChTrans1D3" presStyleIdx="6" presStyleCnt="7"/>
      <dgm:spPr/>
    </dgm:pt>
    <dgm:pt modelId="{CEACF2B8-6F1C-458D-8EBC-0433C694BB3A}" type="pres">
      <dgm:prSet presAssocID="{5E1BE585-868A-4FE7-9138-4BC8389FB28A}" presName="connTx" presStyleLbl="parChTrans1D3" presStyleIdx="6" presStyleCnt="7"/>
      <dgm:spPr/>
    </dgm:pt>
    <dgm:pt modelId="{33E59E1D-16C6-4F8A-B824-D1CBB76EB03D}" type="pres">
      <dgm:prSet presAssocID="{B80FF54A-5D88-4C6F-AAFB-EB5031BCA7F5}" presName="root2" presStyleCnt="0"/>
      <dgm:spPr/>
    </dgm:pt>
    <dgm:pt modelId="{6B3F7943-D2B5-47A0-A73F-31935F9939CC}" type="pres">
      <dgm:prSet presAssocID="{B80FF54A-5D88-4C6F-AAFB-EB5031BCA7F5}" presName="LevelTwoTextNode" presStyleLbl="node3" presStyleIdx="6" presStyleCnt="7">
        <dgm:presLayoutVars>
          <dgm:chPref val="3"/>
        </dgm:presLayoutVars>
      </dgm:prSet>
      <dgm:spPr/>
    </dgm:pt>
    <dgm:pt modelId="{F6D9B0BF-FD0D-48E1-A962-94C57BB1EA5C}" type="pres">
      <dgm:prSet presAssocID="{B80FF54A-5D88-4C6F-AAFB-EB5031BCA7F5}" presName="level3hierChild" presStyleCnt="0"/>
      <dgm:spPr/>
    </dgm:pt>
  </dgm:ptLst>
  <dgm:cxnLst>
    <dgm:cxn modelId="{A6D2EB0B-F1B2-4917-96E8-6068E7BB7355}" srcId="{3C82E223-C388-4B1F-888E-DFBBC57B08AB}" destId="{06043F93-1233-4837-B319-2C9BAADFA36B}" srcOrd="0" destOrd="0" parTransId="{5711C7C4-AE69-47C7-A25C-7B682B12EA86}" sibTransId="{A1D9F740-0861-43DB-86B6-F3F7584880BC}"/>
    <dgm:cxn modelId="{637AFF13-72D6-4101-890D-F5AE2456D043}" type="presOf" srcId="{DBDF63ED-08B9-4DCB-8A24-59049A09C024}" destId="{9F77774D-746F-429F-BAA8-33BB04F10043}" srcOrd="0" destOrd="0" presId="urn:microsoft.com/office/officeart/2005/8/layout/hierarchy2"/>
    <dgm:cxn modelId="{FC38211B-0EF4-4C41-BE1C-5620350EDFC8}" type="presOf" srcId="{1BDA0111-2DCF-4BE5-BE0B-69EC3345E421}" destId="{BFEB0961-785F-46BB-BBB5-1DB3EF4EE4EA}" srcOrd="0" destOrd="0" presId="urn:microsoft.com/office/officeart/2005/8/layout/hierarchy2"/>
    <dgm:cxn modelId="{5E247A1C-B292-4AF1-9501-0B04728E19EC}" type="presOf" srcId="{9BDAA2A7-43AE-4CFB-8753-96DF3289BE39}" destId="{F2F43E2F-FF56-4498-B65C-B276621286A8}" srcOrd="0" destOrd="0" presId="urn:microsoft.com/office/officeart/2005/8/layout/hierarchy2"/>
    <dgm:cxn modelId="{A624C61E-E2DF-4A1C-8754-FD06B5553879}" type="presOf" srcId="{06043F93-1233-4837-B319-2C9BAADFA36B}" destId="{06E06E47-2E06-4CCC-8114-004D556A2692}" srcOrd="0" destOrd="0" presId="urn:microsoft.com/office/officeart/2005/8/layout/hierarchy2"/>
    <dgm:cxn modelId="{F123361F-2DFB-494C-9A59-5095182F26C5}" type="presOf" srcId="{806D0BDB-B8B5-4CC9-B19C-FAB7C0E2DF57}" destId="{8524B667-4630-400F-A2BB-F1ABA6486EFD}" srcOrd="1" destOrd="0" presId="urn:microsoft.com/office/officeart/2005/8/layout/hierarchy2"/>
    <dgm:cxn modelId="{27079E22-11BC-4144-BCA8-4A18EEAD6357}" type="presOf" srcId="{4188F7B0-0EF4-4AC3-96DD-97B92DD1070D}" destId="{35C7DC19-3A0B-4CC6-972C-E045BA600227}" srcOrd="0" destOrd="0" presId="urn:microsoft.com/office/officeart/2005/8/layout/hierarchy2"/>
    <dgm:cxn modelId="{27675E27-F83D-45A7-967E-009C937C7FCB}" srcId="{7FDFC31C-F15B-4670-8F17-5C916632BE1B}" destId="{E01833D6-ACD9-4488-B504-00F9AD218265}" srcOrd="0" destOrd="0" parTransId="{F6AA2E41-8DE4-43AE-80BE-A8C3575734C2}" sibTransId="{9FA14B15-523D-46F4-BC60-DA9098402755}"/>
    <dgm:cxn modelId="{83151728-E33F-4FEE-8111-1188CAE52005}" type="presOf" srcId="{7FDFC31C-F15B-4670-8F17-5C916632BE1B}" destId="{D113B90A-F1C9-4E9A-AAC9-4AD68870CF9C}" srcOrd="0" destOrd="0" presId="urn:microsoft.com/office/officeart/2005/8/layout/hierarchy2"/>
    <dgm:cxn modelId="{7465DC2D-0B58-4542-B6BA-6D33D0550B01}" type="presOf" srcId="{9FCC9A53-4BB4-4D35-83D3-ACF0A2C8F3E9}" destId="{A09734FE-90AC-40BD-BA69-1067D2EC61F5}" srcOrd="0" destOrd="0" presId="urn:microsoft.com/office/officeart/2005/8/layout/hierarchy2"/>
    <dgm:cxn modelId="{DE2A6630-AF4B-4C39-A038-5DA4AB1B77E5}" srcId="{45EDD724-EB61-483C-89D9-410DDE3D6FEB}" destId="{3C82E223-C388-4B1F-888E-DFBBC57B08AB}" srcOrd="0" destOrd="0" parTransId="{806D0BDB-B8B5-4CC9-B19C-FAB7C0E2DF57}" sibTransId="{964392B4-8A4C-47F2-A602-42179882D20E}"/>
    <dgm:cxn modelId="{FF3B1E3D-33A5-4AD2-A168-03A2CDA20BDA}" type="presOf" srcId="{79406585-44CD-4B2D-9B76-C27C23E76B3F}" destId="{9F14B1BD-BFF2-4909-A2A5-869402730B55}" srcOrd="1" destOrd="0" presId="urn:microsoft.com/office/officeart/2005/8/layout/hierarchy2"/>
    <dgm:cxn modelId="{EA421A5C-72E2-4CC1-8662-734F33072EF4}" type="presOf" srcId="{390EB428-FCB5-47C3-AAE7-540A60836231}" destId="{2D1AEBE0-E2E5-4F61-ADCA-FE6604034D26}" srcOrd="1" destOrd="0" presId="urn:microsoft.com/office/officeart/2005/8/layout/hierarchy2"/>
    <dgm:cxn modelId="{C2688F5D-8519-4B13-9ED3-42CCDD69E09A}" type="presOf" srcId="{7C12D94C-14C4-461F-9E76-73D24A26670B}" destId="{B6B1C914-8AB1-4B33-9FE1-ED2535EE856B}" srcOrd="1" destOrd="0" presId="urn:microsoft.com/office/officeart/2005/8/layout/hierarchy2"/>
    <dgm:cxn modelId="{957CE75D-9F47-48B7-87E4-D2D8BC272AE5}" type="presOf" srcId="{ECF2DC1B-EDBE-48DF-8479-5B8472798F7D}" destId="{075FFA9B-E1F6-4799-B913-A22891D4C85C}" srcOrd="1" destOrd="0" presId="urn:microsoft.com/office/officeart/2005/8/layout/hierarchy2"/>
    <dgm:cxn modelId="{3F699641-37E7-4AEA-9FE5-FE7CF6DAC419}" type="presOf" srcId="{F6AA2E41-8DE4-43AE-80BE-A8C3575734C2}" destId="{A1F152AC-2433-4A4E-88F1-6640F24E50AB}" srcOrd="1" destOrd="0" presId="urn:microsoft.com/office/officeart/2005/8/layout/hierarchy2"/>
    <dgm:cxn modelId="{EB1B4F43-48BC-4110-9F6C-47124EDA3414}" type="presOf" srcId="{5711C7C4-AE69-47C7-A25C-7B682B12EA86}" destId="{EF09C965-5526-424D-883E-EDAFCAF1AB54}" srcOrd="1" destOrd="0" presId="urn:microsoft.com/office/officeart/2005/8/layout/hierarchy2"/>
    <dgm:cxn modelId="{578E8866-8068-403A-ACB6-E6B14B32647A}" srcId="{1BDA0111-2DCF-4BE5-BE0B-69EC3345E421}" destId="{45EDD724-EB61-483C-89D9-410DDE3D6FEB}" srcOrd="0" destOrd="0" parTransId="{7C12D94C-14C4-461F-9E76-73D24A26670B}" sibTransId="{4630FE91-DE75-4B47-9FC9-3E9D7376B20F}"/>
    <dgm:cxn modelId="{4CBE3B67-6FC9-4037-8E0F-C47BD379FE8B}" type="presOf" srcId="{1224D47B-082C-40E4-A146-555AFB3A9DD3}" destId="{13BA9EF6-E3BA-4904-BCF6-E5BF40722688}" srcOrd="0" destOrd="0" presId="urn:microsoft.com/office/officeart/2005/8/layout/hierarchy2"/>
    <dgm:cxn modelId="{FB2A0069-19A7-4CC7-8282-760FA0F7DD25}" type="presOf" srcId="{3C82E223-C388-4B1F-888E-DFBBC57B08AB}" destId="{509E2395-3347-4202-A835-BCA32F326881}" srcOrd="0" destOrd="0" presId="urn:microsoft.com/office/officeart/2005/8/layout/hierarchy2"/>
    <dgm:cxn modelId="{D51B724B-707C-43D0-A665-B5301B9AB961}" type="presOf" srcId="{9FCC9A53-4BB4-4D35-83D3-ACF0A2C8F3E9}" destId="{6CCFE0D6-00BD-4407-B3D7-54F9F0CBC3B3}" srcOrd="1" destOrd="0" presId="urn:microsoft.com/office/officeart/2005/8/layout/hierarchy2"/>
    <dgm:cxn modelId="{57293251-7101-4069-873F-D31B518A6FB4}" srcId="{4188F7B0-0EF4-4AC3-96DD-97B92DD1070D}" destId="{B96C7FE9-4DDA-458D-802F-3F767CCC1BA8}" srcOrd="0" destOrd="0" parTransId="{ECF2DC1B-EDBE-48DF-8479-5B8472798F7D}" sibTransId="{06D498F0-F0C0-4B09-87B5-1733325D271E}"/>
    <dgm:cxn modelId="{FEBA4875-9FE3-493C-91CB-8EDD9DE7708A}" type="presOf" srcId="{3FC6E77F-A030-4853-82AE-4AB16FF8F769}" destId="{743737BC-BA1D-4CD5-821D-6C05B81D4220}" srcOrd="1" destOrd="0" presId="urn:microsoft.com/office/officeart/2005/8/layout/hierarchy2"/>
    <dgm:cxn modelId="{04F09779-55B6-4024-873D-95929E7452CD}" srcId="{84799AF0-63F3-4BF6-8A80-F27708B545F7}" destId="{1224D47B-082C-40E4-A146-555AFB3A9DD3}" srcOrd="0" destOrd="0" parTransId="{ECA236BA-3FDC-4CEF-8984-2BDF5127CEF0}" sibTransId="{A47ABE66-8369-474C-8897-C6DE1E64F576}"/>
    <dgm:cxn modelId="{C8E6A679-3CA3-4274-A284-A73DB144CDAA}" type="presOf" srcId="{DB1F2FBD-22D8-4DED-9E84-3199D0CC5BF1}" destId="{A0EE1776-F405-4ABF-BF71-67F96948FF14}" srcOrd="0" destOrd="0" presId="urn:microsoft.com/office/officeart/2005/8/layout/hierarchy2"/>
    <dgm:cxn modelId="{01FE387E-3C40-4B04-843B-EE97C2F30217}" type="presOf" srcId="{82B4327E-6574-4828-ABBD-262A0B787991}" destId="{A3023E51-83B3-4F8D-92DF-3B8FC27EAFDE}" srcOrd="0" destOrd="0" presId="urn:microsoft.com/office/officeart/2005/8/layout/hierarchy2"/>
    <dgm:cxn modelId="{E201C580-6763-453F-B2DA-EB94AF472323}" type="presOf" srcId="{5E1BE585-868A-4FE7-9138-4BC8389FB28A}" destId="{D4998E7E-C155-4B0E-9934-17DE889DA146}" srcOrd="0" destOrd="0" presId="urn:microsoft.com/office/officeart/2005/8/layout/hierarchy2"/>
    <dgm:cxn modelId="{FCED6282-70FD-4AA1-9C03-E4F3E970B698}" type="presOf" srcId="{390EB428-FCB5-47C3-AAE7-540A60836231}" destId="{91E17125-64D6-46FF-938D-F07AE3C270E9}" srcOrd="0" destOrd="0" presId="urn:microsoft.com/office/officeart/2005/8/layout/hierarchy2"/>
    <dgm:cxn modelId="{A97A5082-7A0B-4696-AFDF-1356A60AE5F9}" type="presOf" srcId="{3FC6E77F-A030-4853-82AE-4AB16FF8F769}" destId="{16A46F1A-2F8B-4493-8163-8829071C9846}" srcOrd="0" destOrd="0" presId="urn:microsoft.com/office/officeart/2005/8/layout/hierarchy2"/>
    <dgm:cxn modelId="{A1B2BA88-2647-4CB4-9A3D-F5E983891626}" type="presOf" srcId="{806D0BDB-B8B5-4CC9-B19C-FAB7C0E2DF57}" destId="{DB152BD4-54CF-4A47-8B97-89CD0E6F01B0}" srcOrd="0" destOrd="0" presId="urn:microsoft.com/office/officeart/2005/8/layout/hierarchy2"/>
    <dgm:cxn modelId="{DF14A589-ED51-4F46-A7AB-656CBBA1644C}" type="presOf" srcId="{AF190F2F-839C-46C7-8F54-63CEE13C14FC}" destId="{18E7FBE5-BEAB-461B-9826-0E8753753B64}" srcOrd="0" destOrd="0" presId="urn:microsoft.com/office/officeart/2005/8/layout/hierarchy2"/>
    <dgm:cxn modelId="{642DED8B-ABC9-4FD0-8BFB-790A58B6E5B6}" type="presOf" srcId="{E7DD224B-B07E-4426-94BD-F21BBCF6CCE4}" destId="{D2497DA8-A721-4730-BEBD-6154ADDA160B}" srcOrd="0" destOrd="0" presId="urn:microsoft.com/office/officeart/2005/8/layout/hierarchy2"/>
    <dgm:cxn modelId="{49D7BF8C-077C-474C-AF32-9CF479CE677E}" type="presOf" srcId="{79406585-44CD-4B2D-9B76-C27C23E76B3F}" destId="{4BE04FC4-3D73-4969-8079-4E9EDE199BE3}" srcOrd="0" destOrd="0" presId="urn:microsoft.com/office/officeart/2005/8/layout/hierarchy2"/>
    <dgm:cxn modelId="{178D089A-9C97-42E4-BFFD-F2BCB417A7EF}" type="presOf" srcId="{5E1BE585-868A-4FE7-9138-4BC8389FB28A}" destId="{CEACF2B8-6F1C-458D-8EBC-0433C694BB3A}" srcOrd="1" destOrd="0" presId="urn:microsoft.com/office/officeart/2005/8/layout/hierarchy2"/>
    <dgm:cxn modelId="{A216A69B-5B05-4AE2-B7C0-7B758B539C9D}" type="presOf" srcId="{DBDF63ED-08B9-4DCB-8A24-59049A09C024}" destId="{29E4E860-0E3E-494B-98E1-B20480B0E437}" srcOrd="1" destOrd="0" presId="urn:microsoft.com/office/officeart/2005/8/layout/hierarchy2"/>
    <dgm:cxn modelId="{53723FA0-CFF0-46B5-977C-1E64C6CF9C76}" srcId="{1BDA0111-2DCF-4BE5-BE0B-69EC3345E421}" destId="{84799AF0-63F3-4BF6-8A80-F27708B545F7}" srcOrd="2" destOrd="0" parTransId="{9FCC9A53-4BB4-4D35-83D3-ACF0A2C8F3E9}" sibTransId="{62138C61-7626-4612-816D-7F146C1DC7D2}"/>
    <dgm:cxn modelId="{70D288A2-90CC-4CBF-BACA-ECAE71C622FA}" type="presOf" srcId="{114C7D0C-D586-4DB7-A81E-BEB20AE898CD}" destId="{21AA5606-D3F7-468B-BBAD-F683E7FABDEB}" srcOrd="1" destOrd="0" presId="urn:microsoft.com/office/officeart/2005/8/layout/hierarchy2"/>
    <dgm:cxn modelId="{3F108AA2-AB6D-459F-A01E-39D84E883C42}" srcId="{3C82E223-C388-4B1F-888E-DFBBC57B08AB}" destId="{82B4327E-6574-4828-ABBD-262A0B787991}" srcOrd="1" destOrd="0" parTransId="{79406585-44CD-4B2D-9B76-C27C23E76B3F}" sibTransId="{483729A8-F552-44F1-8000-BD4F52ADFD61}"/>
    <dgm:cxn modelId="{CC0830A3-C52B-4C28-A437-C5DC8DC07797}" type="presOf" srcId="{ECA236BA-3FDC-4CEF-8984-2BDF5127CEF0}" destId="{8575D461-6428-4D8F-875A-DA88A6548227}" srcOrd="1" destOrd="0" presId="urn:microsoft.com/office/officeart/2005/8/layout/hierarchy2"/>
    <dgm:cxn modelId="{06E22EA5-1EA4-490F-87CF-8F825C29FC7E}" type="presOf" srcId="{F6AA2E41-8DE4-43AE-80BE-A8C3575734C2}" destId="{E83EC7D6-07B5-4721-A4D1-3E64E728096F}" srcOrd="0" destOrd="0" presId="urn:microsoft.com/office/officeart/2005/8/layout/hierarchy2"/>
    <dgm:cxn modelId="{A937F7A5-85FE-4D16-A149-A3311FA41E1F}" type="presOf" srcId="{0D7918F8-8E56-4013-B387-BBDAAF78CCE7}" destId="{D5CC40AE-34BF-4A8C-98DE-619C7F33CF58}" srcOrd="0" destOrd="0" presId="urn:microsoft.com/office/officeart/2005/8/layout/hierarchy2"/>
    <dgm:cxn modelId="{0D245FAD-BE50-47DA-A1C0-9E75B501B583}" srcId="{84799AF0-63F3-4BF6-8A80-F27708B545F7}" destId="{0D7918F8-8E56-4013-B387-BBDAAF78CCE7}" srcOrd="1" destOrd="0" parTransId="{3FC6E77F-A030-4853-82AE-4AB16FF8F769}" sibTransId="{680EDB8F-E0E9-47CE-8C84-81C04777598F}"/>
    <dgm:cxn modelId="{EAE147AE-558F-4C89-A6AF-D7863A320540}" type="presOf" srcId="{B96C7FE9-4DDA-458D-802F-3F767CCC1BA8}" destId="{1152DA95-B623-4E8D-99B4-CA9BEBFA2051}" srcOrd="0" destOrd="0" presId="urn:microsoft.com/office/officeart/2005/8/layout/hierarchy2"/>
    <dgm:cxn modelId="{DA0BB6BA-9551-41E2-B0AD-A88B3BFE96B1}" srcId="{45EDD724-EB61-483C-89D9-410DDE3D6FEB}" destId="{4188F7B0-0EF4-4AC3-96DD-97B92DD1070D}" srcOrd="1" destOrd="0" parTransId="{390EB428-FCB5-47C3-AAE7-540A60836231}" sibTransId="{48A5F042-1BE8-477A-BDBC-CBF3F79FC844}"/>
    <dgm:cxn modelId="{752A3CBB-83A5-4EB7-AEDC-089F9D547006}" type="presOf" srcId="{5711C7C4-AE69-47C7-A25C-7B682B12EA86}" destId="{621C1028-E3E0-40A2-A072-C65935A16458}" srcOrd="0" destOrd="0" presId="urn:microsoft.com/office/officeart/2005/8/layout/hierarchy2"/>
    <dgm:cxn modelId="{649286C1-F34C-4EB3-AACD-4E909159E7D0}" type="presOf" srcId="{ECF2DC1B-EDBE-48DF-8479-5B8472798F7D}" destId="{78C24A37-2317-42C4-8B3E-DADA2114E004}" srcOrd="0" destOrd="0" presId="urn:microsoft.com/office/officeart/2005/8/layout/hierarchy2"/>
    <dgm:cxn modelId="{675CE8C3-95B1-4E54-84C3-E90C51371672}" srcId="{84799AF0-63F3-4BF6-8A80-F27708B545F7}" destId="{B80FF54A-5D88-4C6F-AAFB-EB5031BCA7F5}" srcOrd="2" destOrd="0" parTransId="{5E1BE585-868A-4FE7-9138-4BC8389FB28A}" sibTransId="{0F922D0F-40BF-4046-BB3C-850B6B1CDBFB}"/>
    <dgm:cxn modelId="{6E594CC7-9ED0-414B-BCC9-A5E7E670A301}" srcId="{2EEA290D-8CDA-412E-B4A9-A3F6D1839F98}" destId="{1BDA0111-2DCF-4BE5-BE0B-69EC3345E421}" srcOrd="0" destOrd="0" parTransId="{BDD5CB78-1307-43B7-BA1F-0662E9D8215E}" sibTransId="{25CEA192-2877-4097-95F9-3B3BF1FB4112}"/>
    <dgm:cxn modelId="{49A99CC7-7814-4C9F-A01D-B4573A56E5F1}" type="presOf" srcId="{ECA236BA-3FDC-4CEF-8984-2BDF5127CEF0}" destId="{58A521B6-FDE9-4F5C-8267-ED4F097B00CC}" srcOrd="0" destOrd="0" presId="urn:microsoft.com/office/officeart/2005/8/layout/hierarchy2"/>
    <dgm:cxn modelId="{E3C2D5CA-F5C7-4F1F-AC49-D78A99225002}" srcId="{7FDFC31C-F15B-4670-8F17-5C916632BE1B}" destId="{AF190F2F-839C-46C7-8F54-63CEE13C14FC}" srcOrd="1" destOrd="0" parTransId="{3473EAA5-3C9A-4828-8A62-86B6CB193124}" sibTransId="{955415E8-77C5-4553-BD21-2FBFD47E30E9}"/>
    <dgm:cxn modelId="{940967CC-4BAA-4827-BCED-98D4245A243F}" srcId="{4188F7B0-0EF4-4AC3-96DD-97B92DD1070D}" destId="{DB1F2FBD-22D8-4DED-9E84-3199D0CC5BF1}" srcOrd="1" destOrd="0" parTransId="{DBDF63ED-08B9-4DCB-8A24-59049A09C024}" sibTransId="{065D6BA4-EFBF-4DE3-93F7-FFAF03EA3A2F}"/>
    <dgm:cxn modelId="{C3DE66D3-8F5E-4CB0-905B-A53541F1686A}" type="presOf" srcId="{114C7D0C-D586-4DB7-A81E-BEB20AE898CD}" destId="{E152088E-E300-4152-8644-8AE55F18137C}" srcOrd="0" destOrd="0" presId="urn:microsoft.com/office/officeart/2005/8/layout/hierarchy2"/>
    <dgm:cxn modelId="{2024D1D5-B904-4C55-830D-92D6F0348768}" type="presOf" srcId="{2EEA290D-8CDA-412E-B4A9-A3F6D1839F98}" destId="{165D078C-FC3A-40D7-A9BC-FE2DC565E5E8}" srcOrd="0" destOrd="0" presId="urn:microsoft.com/office/officeart/2005/8/layout/hierarchy2"/>
    <dgm:cxn modelId="{691C96D6-CA02-4CA3-B91E-C1A401EA2AE0}" type="presOf" srcId="{45EDD724-EB61-483C-89D9-410DDE3D6FEB}" destId="{519276C9-0728-4A33-9805-A526A5178A47}" srcOrd="0" destOrd="0" presId="urn:microsoft.com/office/officeart/2005/8/layout/hierarchy2"/>
    <dgm:cxn modelId="{7641B2D6-911A-46A7-9398-0845C7128F9C}" type="presOf" srcId="{7C12D94C-14C4-461F-9E76-73D24A26670B}" destId="{FBC62CDB-F8BE-4A1B-B000-C459727E7B89}" srcOrd="0" destOrd="0" presId="urn:microsoft.com/office/officeart/2005/8/layout/hierarchy2"/>
    <dgm:cxn modelId="{7195D3DC-B5D4-40FF-98C4-67D783D689B9}" srcId="{1BDA0111-2DCF-4BE5-BE0B-69EC3345E421}" destId="{7FDFC31C-F15B-4670-8F17-5C916632BE1B}" srcOrd="1" destOrd="0" parTransId="{114C7D0C-D586-4DB7-A81E-BEB20AE898CD}" sibTransId="{29CBF46C-53CE-42D7-9D21-E1405FAB7CF8}"/>
    <dgm:cxn modelId="{9A6973DD-03B6-4A0B-9A7B-870D32D43EB8}" type="presOf" srcId="{84799AF0-63F3-4BF6-8A80-F27708B545F7}" destId="{E807060F-4DA1-4220-9B19-06ECE78AECE8}" srcOrd="0" destOrd="0" presId="urn:microsoft.com/office/officeart/2005/8/layout/hierarchy2"/>
    <dgm:cxn modelId="{A1CC68E1-E482-42E4-9491-7F0F7614203B}" type="presOf" srcId="{3473EAA5-3C9A-4828-8A62-86B6CB193124}" destId="{F430ED35-24D8-4AC5-B6BD-0232AC91E344}" srcOrd="0" destOrd="0" presId="urn:microsoft.com/office/officeart/2005/8/layout/hierarchy2"/>
    <dgm:cxn modelId="{9DFE18E3-CE49-42B5-AF14-C1E5CCD6AC88}" type="presOf" srcId="{B80FF54A-5D88-4C6F-AAFB-EB5031BCA7F5}" destId="{6B3F7943-D2B5-47A0-A73F-31935F9939CC}" srcOrd="0" destOrd="0" presId="urn:microsoft.com/office/officeart/2005/8/layout/hierarchy2"/>
    <dgm:cxn modelId="{13B8C4E7-FC08-4BCB-BCB9-A55F955159F0}" type="presOf" srcId="{3473EAA5-3C9A-4828-8A62-86B6CB193124}" destId="{12915A61-E736-4998-B96F-A0E2895C1A00}" srcOrd="1" destOrd="0" presId="urn:microsoft.com/office/officeart/2005/8/layout/hierarchy2"/>
    <dgm:cxn modelId="{8BDBE8F4-72DE-47E4-A63D-908ED75FDC7C}" type="presOf" srcId="{E01833D6-ACD9-4488-B504-00F9AD218265}" destId="{25CC9DF0-CECD-4A20-97F2-A2F8B0A5CC27}" srcOrd="0" destOrd="0" presId="urn:microsoft.com/office/officeart/2005/8/layout/hierarchy2"/>
    <dgm:cxn modelId="{2312C9F7-B435-4CC0-9F1F-3F292C66BEC7}" srcId="{4188F7B0-0EF4-4AC3-96DD-97B92DD1070D}" destId="{9BDAA2A7-43AE-4CFB-8753-96DF3289BE39}" srcOrd="2" destOrd="0" parTransId="{E7DD224B-B07E-4426-94BD-F21BBCF6CCE4}" sibTransId="{436F1C15-5B4E-4E5A-934E-53734BD07E06}"/>
    <dgm:cxn modelId="{1540F4FE-32C2-4DBC-907E-2AE622770855}" type="presOf" srcId="{E7DD224B-B07E-4426-94BD-F21BBCF6CCE4}" destId="{0CDB0152-CE2B-453F-98AB-7DFCE4DFDC17}" srcOrd="1" destOrd="0" presId="urn:microsoft.com/office/officeart/2005/8/layout/hierarchy2"/>
    <dgm:cxn modelId="{7B7E0F9E-8A28-419F-8361-DDD2FD85BB66}" type="presParOf" srcId="{165D078C-FC3A-40D7-A9BC-FE2DC565E5E8}" destId="{A1A56CB9-5888-429D-8C29-680604BB67D8}" srcOrd="0" destOrd="0" presId="urn:microsoft.com/office/officeart/2005/8/layout/hierarchy2"/>
    <dgm:cxn modelId="{17D5129E-F230-49C5-B59D-168E4F840091}" type="presParOf" srcId="{A1A56CB9-5888-429D-8C29-680604BB67D8}" destId="{BFEB0961-785F-46BB-BBB5-1DB3EF4EE4EA}" srcOrd="0" destOrd="0" presId="urn:microsoft.com/office/officeart/2005/8/layout/hierarchy2"/>
    <dgm:cxn modelId="{2A330316-99C7-43D0-B9A0-23CB8B019DF8}" type="presParOf" srcId="{A1A56CB9-5888-429D-8C29-680604BB67D8}" destId="{E695AE5D-2547-43F6-88B9-43576706ABA9}" srcOrd="1" destOrd="0" presId="urn:microsoft.com/office/officeart/2005/8/layout/hierarchy2"/>
    <dgm:cxn modelId="{0FBDF46E-5206-48C1-9022-CDB730F61732}" type="presParOf" srcId="{E695AE5D-2547-43F6-88B9-43576706ABA9}" destId="{FBC62CDB-F8BE-4A1B-B000-C459727E7B89}" srcOrd="0" destOrd="0" presId="urn:microsoft.com/office/officeart/2005/8/layout/hierarchy2"/>
    <dgm:cxn modelId="{40C57026-E783-4ABA-ACB9-079F9B0495FB}" type="presParOf" srcId="{FBC62CDB-F8BE-4A1B-B000-C459727E7B89}" destId="{B6B1C914-8AB1-4B33-9FE1-ED2535EE856B}" srcOrd="0" destOrd="0" presId="urn:microsoft.com/office/officeart/2005/8/layout/hierarchy2"/>
    <dgm:cxn modelId="{3CE60A20-00D9-469A-B5D2-A4008F2E9AA8}" type="presParOf" srcId="{E695AE5D-2547-43F6-88B9-43576706ABA9}" destId="{E7C61016-A5D3-4B56-82B0-AC8B7BD85E64}" srcOrd="1" destOrd="0" presId="urn:microsoft.com/office/officeart/2005/8/layout/hierarchy2"/>
    <dgm:cxn modelId="{F987B227-DABA-46C2-A6F1-63DD532A7432}" type="presParOf" srcId="{E7C61016-A5D3-4B56-82B0-AC8B7BD85E64}" destId="{519276C9-0728-4A33-9805-A526A5178A47}" srcOrd="0" destOrd="0" presId="urn:microsoft.com/office/officeart/2005/8/layout/hierarchy2"/>
    <dgm:cxn modelId="{AE384FD8-8DA5-4C57-8F77-DC9B6A15FCBF}" type="presParOf" srcId="{E7C61016-A5D3-4B56-82B0-AC8B7BD85E64}" destId="{8CD87404-75E4-4CA3-8746-911B676BC09B}" srcOrd="1" destOrd="0" presId="urn:microsoft.com/office/officeart/2005/8/layout/hierarchy2"/>
    <dgm:cxn modelId="{9C3D7849-C173-424D-B98F-281CEB9814A2}" type="presParOf" srcId="{8CD87404-75E4-4CA3-8746-911B676BC09B}" destId="{DB152BD4-54CF-4A47-8B97-89CD0E6F01B0}" srcOrd="0" destOrd="0" presId="urn:microsoft.com/office/officeart/2005/8/layout/hierarchy2"/>
    <dgm:cxn modelId="{16D1A9CE-107E-48AD-AE79-62602E2A0D59}" type="presParOf" srcId="{DB152BD4-54CF-4A47-8B97-89CD0E6F01B0}" destId="{8524B667-4630-400F-A2BB-F1ABA6486EFD}" srcOrd="0" destOrd="0" presId="urn:microsoft.com/office/officeart/2005/8/layout/hierarchy2"/>
    <dgm:cxn modelId="{B88C6B3C-9DB4-4226-8C6C-54571F6F6477}" type="presParOf" srcId="{8CD87404-75E4-4CA3-8746-911B676BC09B}" destId="{3192E3F6-8EF3-49E2-93FC-359A72CCE155}" srcOrd="1" destOrd="0" presId="urn:microsoft.com/office/officeart/2005/8/layout/hierarchy2"/>
    <dgm:cxn modelId="{689CC47D-0581-47A1-BD23-07BB0F994DA6}" type="presParOf" srcId="{3192E3F6-8EF3-49E2-93FC-359A72CCE155}" destId="{509E2395-3347-4202-A835-BCA32F326881}" srcOrd="0" destOrd="0" presId="urn:microsoft.com/office/officeart/2005/8/layout/hierarchy2"/>
    <dgm:cxn modelId="{3F9583C5-3A1F-4795-8E5F-4DD18F390FDE}" type="presParOf" srcId="{3192E3F6-8EF3-49E2-93FC-359A72CCE155}" destId="{5CA5A9D2-8531-43A6-86D7-B8ED90208BE5}" srcOrd="1" destOrd="0" presId="urn:microsoft.com/office/officeart/2005/8/layout/hierarchy2"/>
    <dgm:cxn modelId="{EA337936-33E8-4A99-9933-39325E20744A}" type="presParOf" srcId="{5CA5A9D2-8531-43A6-86D7-B8ED90208BE5}" destId="{621C1028-E3E0-40A2-A072-C65935A16458}" srcOrd="0" destOrd="0" presId="urn:microsoft.com/office/officeart/2005/8/layout/hierarchy2"/>
    <dgm:cxn modelId="{DC0A0A0F-E2B5-451D-9800-203A10711897}" type="presParOf" srcId="{621C1028-E3E0-40A2-A072-C65935A16458}" destId="{EF09C965-5526-424D-883E-EDAFCAF1AB54}" srcOrd="0" destOrd="0" presId="urn:microsoft.com/office/officeart/2005/8/layout/hierarchy2"/>
    <dgm:cxn modelId="{985F07BC-A4B3-42B8-939E-3760F827F29C}" type="presParOf" srcId="{5CA5A9D2-8531-43A6-86D7-B8ED90208BE5}" destId="{BD931AB3-B505-458F-BC3D-3C04385EA670}" srcOrd="1" destOrd="0" presId="urn:microsoft.com/office/officeart/2005/8/layout/hierarchy2"/>
    <dgm:cxn modelId="{BFC83F13-6D4D-442A-887E-687CA6CD7B32}" type="presParOf" srcId="{BD931AB3-B505-458F-BC3D-3C04385EA670}" destId="{06E06E47-2E06-4CCC-8114-004D556A2692}" srcOrd="0" destOrd="0" presId="urn:microsoft.com/office/officeart/2005/8/layout/hierarchy2"/>
    <dgm:cxn modelId="{4FADC4A7-5FC2-4612-BB8A-23B2C5C4CAE9}" type="presParOf" srcId="{BD931AB3-B505-458F-BC3D-3C04385EA670}" destId="{2DDE92FE-B1A2-49A2-87B4-326C77C68F03}" srcOrd="1" destOrd="0" presId="urn:microsoft.com/office/officeart/2005/8/layout/hierarchy2"/>
    <dgm:cxn modelId="{A4DC79F2-31E9-491D-93A0-ABE62E8BB7B9}" type="presParOf" srcId="{5CA5A9D2-8531-43A6-86D7-B8ED90208BE5}" destId="{4BE04FC4-3D73-4969-8079-4E9EDE199BE3}" srcOrd="2" destOrd="0" presId="urn:microsoft.com/office/officeart/2005/8/layout/hierarchy2"/>
    <dgm:cxn modelId="{46E01CA4-B366-4375-9637-701C755AF58B}" type="presParOf" srcId="{4BE04FC4-3D73-4969-8079-4E9EDE199BE3}" destId="{9F14B1BD-BFF2-4909-A2A5-869402730B55}" srcOrd="0" destOrd="0" presId="urn:microsoft.com/office/officeart/2005/8/layout/hierarchy2"/>
    <dgm:cxn modelId="{FB46B71A-7E94-4521-B00D-CA88D5E46AE9}" type="presParOf" srcId="{5CA5A9D2-8531-43A6-86D7-B8ED90208BE5}" destId="{3F7DCCA7-69CB-414F-8D9D-ACAF81469090}" srcOrd="3" destOrd="0" presId="urn:microsoft.com/office/officeart/2005/8/layout/hierarchy2"/>
    <dgm:cxn modelId="{81AAE67D-A6DD-4529-80D1-8BBE49CB7A70}" type="presParOf" srcId="{3F7DCCA7-69CB-414F-8D9D-ACAF81469090}" destId="{A3023E51-83B3-4F8D-92DF-3B8FC27EAFDE}" srcOrd="0" destOrd="0" presId="urn:microsoft.com/office/officeart/2005/8/layout/hierarchy2"/>
    <dgm:cxn modelId="{F2292F59-B2F8-43A6-8056-6A48FE43B5A2}" type="presParOf" srcId="{3F7DCCA7-69CB-414F-8D9D-ACAF81469090}" destId="{91509366-CE5C-4D9E-95D9-029F330CD639}" srcOrd="1" destOrd="0" presId="urn:microsoft.com/office/officeart/2005/8/layout/hierarchy2"/>
    <dgm:cxn modelId="{7FB6DCDA-22B7-4FA0-9EEE-1FE5B84C9C9C}" type="presParOf" srcId="{8CD87404-75E4-4CA3-8746-911B676BC09B}" destId="{91E17125-64D6-46FF-938D-F07AE3C270E9}" srcOrd="2" destOrd="0" presId="urn:microsoft.com/office/officeart/2005/8/layout/hierarchy2"/>
    <dgm:cxn modelId="{2866245E-7910-48C1-A774-3B8DD2774888}" type="presParOf" srcId="{91E17125-64D6-46FF-938D-F07AE3C270E9}" destId="{2D1AEBE0-E2E5-4F61-ADCA-FE6604034D26}" srcOrd="0" destOrd="0" presId="urn:microsoft.com/office/officeart/2005/8/layout/hierarchy2"/>
    <dgm:cxn modelId="{DEA316CF-90BB-4495-AD37-92D68F3C4F19}" type="presParOf" srcId="{8CD87404-75E4-4CA3-8746-911B676BC09B}" destId="{9C62A7A2-4591-4CF1-813D-453F46CA8166}" srcOrd="3" destOrd="0" presId="urn:microsoft.com/office/officeart/2005/8/layout/hierarchy2"/>
    <dgm:cxn modelId="{B4B11BE2-1C01-4E16-B651-3840FAC270F7}" type="presParOf" srcId="{9C62A7A2-4591-4CF1-813D-453F46CA8166}" destId="{35C7DC19-3A0B-4CC6-972C-E045BA600227}" srcOrd="0" destOrd="0" presId="urn:microsoft.com/office/officeart/2005/8/layout/hierarchy2"/>
    <dgm:cxn modelId="{34D4E2CF-9C47-4620-8B65-DFC1B5C375A2}" type="presParOf" srcId="{9C62A7A2-4591-4CF1-813D-453F46CA8166}" destId="{4289075A-F2E8-430B-AF81-E680AD663B7B}" srcOrd="1" destOrd="0" presId="urn:microsoft.com/office/officeart/2005/8/layout/hierarchy2"/>
    <dgm:cxn modelId="{C4889A2F-104D-4E7D-9881-F4163BA28FFD}" type="presParOf" srcId="{4289075A-F2E8-430B-AF81-E680AD663B7B}" destId="{78C24A37-2317-42C4-8B3E-DADA2114E004}" srcOrd="0" destOrd="0" presId="urn:microsoft.com/office/officeart/2005/8/layout/hierarchy2"/>
    <dgm:cxn modelId="{0FC96402-C7A5-4936-81C2-F588102FB081}" type="presParOf" srcId="{78C24A37-2317-42C4-8B3E-DADA2114E004}" destId="{075FFA9B-E1F6-4799-B913-A22891D4C85C}" srcOrd="0" destOrd="0" presId="urn:microsoft.com/office/officeart/2005/8/layout/hierarchy2"/>
    <dgm:cxn modelId="{312F18EE-EAC6-44EC-8C8C-D1E1F3E31DC1}" type="presParOf" srcId="{4289075A-F2E8-430B-AF81-E680AD663B7B}" destId="{0CE547DE-2EAF-43D0-8B4E-26115FC86C37}" srcOrd="1" destOrd="0" presId="urn:microsoft.com/office/officeart/2005/8/layout/hierarchy2"/>
    <dgm:cxn modelId="{670A0463-2E34-4894-A443-66538210B209}" type="presParOf" srcId="{0CE547DE-2EAF-43D0-8B4E-26115FC86C37}" destId="{1152DA95-B623-4E8D-99B4-CA9BEBFA2051}" srcOrd="0" destOrd="0" presId="urn:microsoft.com/office/officeart/2005/8/layout/hierarchy2"/>
    <dgm:cxn modelId="{0DBCB896-67AC-4C6A-A6E2-6A7999F0F650}" type="presParOf" srcId="{0CE547DE-2EAF-43D0-8B4E-26115FC86C37}" destId="{96F2BA17-A4DF-4742-9226-19E470672F35}" srcOrd="1" destOrd="0" presId="urn:microsoft.com/office/officeart/2005/8/layout/hierarchy2"/>
    <dgm:cxn modelId="{BB648A32-B335-49C3-9456-726954891960}" type="presParOf" srcId="{4289075A-F2E8-430B-AF81-E680AD663B7B}" destId="{9F77774D-746F-429F-BAA8-33BB04F10043}" srcOrd="2" destOrd="0" presId="urn:microsoft.com/office/officeart/2005/8/layout/hierarchy2"/>
    <dgm:cxn modelId="{7966CAA1-C2A3-4E26-8854-21F063CEE83A}" type="presParOf" srcId="{9F77774D-746F-429F-BAA8-33BB04F10043}" destId="{29E4E860-0E3E-494B-98E1-B20480B0E437}" srcOrd="0" destOrd="0" presId="urn:microsoft.com/office/officeart/2005/8/layout/hierarchy2"/>
    <dgm:cxn modelId="{375504F9-5900-407B-94F2-1C6F74B532F8}" type="presParOf" srcId="{4289075A-F2E8-430B-AF81-E680AD663B7B}" destId="{ABFA1FEF-45B8-4F47-A598-9EC1B9AE88BA}" srcOrd="3" destOrd="0" presId="urn:microsoft.com/office/officeart/2005/8/layout/hierarchy2"/>
    <dgm:cxn modelId="{5C106157-8035-4A24-9C92-05256437598A}" type="presParOf" srcId="{ABFA1FEF-45B8-4F47-A598-9EC1B9AE88BA}" destId="{A0EE1776-F405-4ABF-BF71-67F96948FF14}" srcOrd="0" destOrd="0" presId="urn:microsoft.com/office/officeart/2005/8/layout/hierarchy2"/>
    <dgm:cxn modelId="{C44335D1-56CC-4EB2-9E7D-1CC7317A95CE}" type="presParOf" srcId="{ABFA1FEF-45B8-4F47-A598-9EC1B9AE88BA}" destId="{2C464627-6DA7-455E-BA7F-4567204CDA0D}" srcOrd="1" destOrd="0" presId="urn:microsoft.com/office/officeart/2005/8/layout/hierarchy2"/>
    <dgm:cxn modelId="{C36CA962-A653-4213-A4D6-77A71BE1AF4A}" type="presParOf" srcId="{4289075A-F2E8-430B-AF81-E680AD663B7B}" destId="{D2497DA8-A721-4730-BEBD-6154ADDA160B}" srcOrd="4" destOrd="0" presId="urn:microsoft.com/office/officeart/2005/8/layout/hierarchy2"/>
    <dgm:cxn modelId="{2C2FBDF0-0A49-458C-9A3F-929D4BE13D73}" type="presParOf" srcId="{D2497DA8-A721-4730-BEBD-6154ADDA160B}" destId="{0CDB0152-CE2B-453F-98AB-7DFCE4DFDC17}" srcOrd="0" destOrd="0" presId="urn:microsoft.com/office/officeart/2005/8/layout/hierarchy2"/>
    <dgm:cxn modelId="{5174CCCB-9AAB-45A6-A95F-730085024A56}" type="presParOf" srcId="{4289075A-F2E8-430B-AF81-E680AD663B7B}" destId="{ED5F4FE4-7105-4266-8081-5048AEEA1AD4}" srcOrd="5" destOrd="0" presId="urn:microsoft.com/office/officeart/2005/8/layout/hierarchy2"/>
    <dgm:cxn modelId="{B26104BC-D8CC-441B-BD20-A23940B045AF}" type="presParOf" srcId="{ED5F4FE4-7105-4266-8081-5048AEEA1AD4}" destId="{F2F43E2F-FF56-4498-B65C-B276621286A8}" srcOrd="0" destOrd="0" presId="urn:microsoft.com/office/officeart/2005/8/layout/hierarchy2"/>
    <dgm:cxn modelId="{DB34CB3F-033F-46D1-87B7-6CE356B25A71}" type="presParOf" srcId="{ED5F4FE4-7105-4266-8081-5048AEEA1AD4}" destId="{FCF414E2-E13B-494C-BB5A-BDCF0E33C09F}" srcOrd="1" destOrd="0" presId="urn:microsoft.com/office/officeart/2005/8/layout/hierarchy2"/>
    <dgm:cxn modelId="{6E0347FF-0DDD-419F-9520-ECF32AC1B553}" type="presParOf" srcId="{E695AE5D-2547-43F6-88B9-43576706ABA9}" destId="{E152088E-E300-4152-8644-8AE55F18137C}" srcOrd="2" destOrd="0" presId="urn:microsoft.com/office/officeart/2005/8/layout/hierarchy2"/>
    <dgm:cxn modelId="{E3374C64-655E-4E36-A098-2FEB1C1D4177}" type="presParOf" srcId="{E152088E-E300-4152-8644-8AE55F18137C}" destId="{21AA5606-D3F7-468B-BBAD-F683E7FABDEB}" srcOrd="0" destOrd="0" presId="urn:microsoft.com/office/officeart/2005/8/layout/hierarchy2"/>
    <dgm:cxn modelId="{93DE412F-D388-47E9-8245-BEC884CC4B6F}" type="presParOf" srcId="{E695AE5D-2547-43F6-88B9-43576706ABA9}" destId="{C55515A5-5C77-40D7-959A-BA0AD4507A40}" srcOrd="3" destOrd="0" presId="urn:microsoft.com/office/officeart/2005/8/layout/hierarchy2"/>
    <dgm:cxn modelId="{FB810A06-15AA-4B33-9607-73D6B80FC473}" type="presParOf" srcId="{C55515A5-5C77-40D7-959A-BA0AD4507A40}" destId="{D113B90A-F1C9-4E9A-AAC9-4AD68870CF9C}" srcOrd="0" destOrd="0" presId="urn:microsoft.com/office/officeart/2005/8/layout/hierarchy2"/>
    <dgm:cxn modelId="{3FEDB0FC-E834-4CEA-B849-6530D713FEFC}" type="presParOf" srcId="{C55515A5-5C77-40D7-959A-BA0AD4507A40}" destId="{3B8DBF57-26E7-4F57-B4E2-6194F73DA17E}" srcOrd="1" destOrd="0" presId="urn:microsoft.com/office/officeart/2005/8/layout/hierarchy2"/>
    <dgm:cxn modelId="{C6827BD5-9CDC-4B87-BAED-21375AD863DB}" type="presParOf" srcId="{3B8DBF57-26E7-4F57-B4E2-6194F73DA17E}" destId="{E83EC7D6-07B5-4721-A4D1-3E64E728096F}" srcOrd="0" destOrd="0" presId="urn:microsoft.com/office/officeart/2005/8/layout/hierarchy2"/>
    <dgm:cxn modelId="{8028BD0F-154F-453F-968C-8DFF0F11476D}" type="presParOf" srcId="{E83EC7D6-07B5-4721-A4D1-3E64E728096F}" destId="{A1F152AC-2433-4A4E-88F1-6640F24E50AB}" srcOrd="0" destOrd="0" presId="urn:microsoft.com/office/officeart/2005/8/layout/hierarchy2"/>
    <dgm:cxn modelId="{45D64A03-E9E3-47C3-8A97-30A482E00CF7}" type="presParOf" srcId="{3B8DBF57-26E7-4F57-B4E2-6194F73DA17E}" destId="{9679EC74-1E75-459C-BA68-1AED53B7BD32}" srcOrd="1" destOrd="0" presId="urn:microsoft.com/office/officeart/2005/8/layout/hierarchy2"/>
    <dgm:cxn modelId="{7DDD89FF-A51E-4DC9-AA8A-2CB90AD5350D}" type="presParOf" srcId="{9679EC74-1E75-459C-BA68-1AED53B7BD32}" destId="{25CC9DF0-CECD-4A20-97F2-A2F8B0A5CC27}" srcOrd="0" destOrd="0" presId="urn:microsoft.com/office/officeart/2005/8/layout/hierarchy2"/>
    <dgm:cxn modelId="{248A6680-FC19-4E19-A04B-AB43EECB0039}" type="presParOf" srcId="{9679EC74-1E75-459C-BA68-1AED53B7BD32}" destId="{A614E38E-06B0-4155-90A7-E0CD177465F3}" srcOrd="1" destOrd="0" presId="urn:microsoft.com/office/officeart/2005/8/layout/hierarchy2"/>
    <dgm:cxn modelId="{AB0ACE85-06BF-48B8-9F1F-4D6341DEE801}" type="presParOf" srcId="{3B8DBF57-26E7-4F57-B4E2-6194F73DA17E}" destId="{F430ED35-24D8-4AC5-B6BD-0232AC91E344}" srcOrd="2" destOrd="0" presId="urn:microsoft.com/office/officeart/2005/8/layout/hierarchy2"/>
    <dgm:cxn modelId="{9C98775D-5DFA-4B42-86D7-15A7C809A13F}" type="presParOf" srcId="{F430ED35-24D8-4AC5-B6BD-0232AC91E344}" destId="{12915A61-E736-4998-B96F-A0E2895C1A00}" srcOrd="0" destOrd="0" presId="urn:microsoft.com/office/officeart/2005/8/layout/hierarchy2"/>
    <dgm:cxn modelId="{CF4CFD9F-0A21-42EC-95D6-E4050A9A8812}" type="presParOf" srcId="{3B8DBF57-26E7-4F57-B4E2-6194F73DA17E}" destId="{F87658AB-D454-457F-9F23-80CB8CA0BE6B}" srcOrd="3" destOrd="0" presId="urn:microsoft.com/office/officeart/2005/8/layout/hierarchy2"/>
    <dgm:cxn modelId="{640B0254-C1F7-4E20-9C25-2A886A91A3AD}" type="presParOf" srcId="{F87658AB-D454-457F-9F23-80CB8CA0BE6B}" destId="{18E7FBE5-BEAB-461B-9826-0E8753753B64}" srcOrd="0" destOrd="0" presId="urn:microsoft.com/office/officeart/2005/8/layout/hierarchy2"/>
    <dgm:cxn modelId="{F1CA76E5-61C6-49B1-BC26-EB3549726957}" type="presParOf" srcId="{F87658AB-D454-457F-9F23-80CB8CA0BE6B}" destId="{93B898CB-CD07-4FCC-B55E-9094317F3F6E}" srcOrd="1" destOrd="0" presId="urn:microsoft.com/office/officeart/2005/8/layout/hierarchy2"/>
    <dgm:cxn modelId="{5A787FE1-203F-4785-85B6-A7EAD419F2B4}" type="presParOf" srcId="{E695AE5D-2547-43F6-88B9-43576706ABA9}" destId="{A09734FE-90AC-40BD-BA69-1067D2EC61F5}" srcOrd="4" destOrd="0" presId="urn:microsoft.com/office/officeart/2005/8/layout/hierarchy2"/>
    <dgm:cxn modelId="{E56DFA2E-6F23-4541-B992-C849683D5B86}" type="presParOf" srcId="{A09734FE-90AC-40BD-BA69-1067D2EC61F5}" destId="{6CCFE0D6-00BD-4407-B3D7-54F9F0CBC3B3}" srcOrd="0" destOrd="0" presId="urn:microsoft.com/office/officeart/2005/8/layout/hierarchy2"/>
    <dgm:cxn modelId="{3E1CBD1C-F634-4489-819B-B898BC6ED112}" type="presParOf" srcId="{E695AE5D-2547-43F6-88B9-43576706ABA9}" destId="{7EB0EA41-3E28-4344-8C94-64700E48917D}" srcOrd="5" destOrd="0" presId="urn:microsoft.com/office/officeart/2005/8/layout/hierarchy2"/>
    <dgm:cxn modelId="{F74CFF76-2AD5-44D6-AF53-754F4F1B6541}" type="presParOf" srcId="{7EB0EA41-3E28-4344-8C94-64700E48917D}" destId="{E807060F-4DA1-4220-9B19-06ECE78AECE8}" srcOrd="0" destOrd="0" presId="urn:microsoft.com/office/officeart/2005/8/layout/hierarchy2"/>
    <dgm:cxn modelId="{AEF4B615-7690-47A5-87B5-756A2CAE90BB}" type="presParOf" srcId="{7EB0EA41-3E28-4344-8C94-64700E48917D}" destId="{50F20CC9-376A-4AB7-AF1F-12F329E7D305}" srcOrd="1" destOrd="0" presId="urn:microsoft.com/office/officeart/2005/8/layout/hierarchy2"/>
    <dgm:cxn modelId="{743FFFC5-EA47-42B1-8BCC-268D33FF2CD7}" type="presParOf" srcId="{50F20CC9-376A-4AB7-AF1F-12F329E7D305}" destId="{58A521B6-FDE9-4F5C-8267-ED4F097B00CC}" srcOrd="0" destOrd="0" presId="urn:microsoft.com/office/officeart/2005/8/layout/hierarchy2"/>
    <dgm:cxn modelId="{0E5FC313-7BC0-4DFD-886A-ECDBF6144D33}" type="presParOf" srcId="{58A521B6-FDE9-4F5C-8267-ED4F097B00CC}" destId="{8575D461-6428-4D8F-875A-DA88A6548227}" srcOrd="0" destOrd="0" presId="urn:microsoft.com/office/officeart/2005/8/layout/hierarchy2"/>
    <dgm:cxn modelId="{03BC6663-78CE-43B8-95B7-AE628384AF91}" type="presParOf" srcId="{50F20CC9-376A-4AB7-AF1F-12F329E7D305}" destId="{F13774A4-057C-4114-A6D3-47AE0FE7259A}" srcOrd="1" destOrd="0" presId="urn:microsoft.com/office/officeart/2005/8/layout/hierarchy2"/>
    <dgm:cxn modelId="{5DD6464C-9FA7-4ABC-A5CC-F88B547BC94B}" type="presParOf" srcId="{F13774A4-057C-4114-A6D3-47AE0FE7259A}" destId="{13BA9EF6-E3BA-4904-BCF6-E5BF40722688}" srcOrd="0" destOrd="0" presId="urn:microsoft.com/office/officeart/2005/8/layout/hierarchy2"/>
    <dgm:cxn modelId="{FDE6185F-9762-4495-A021-054D4B0320AF}" type="presParOf" srcId="{F13774A4-057C-4114-A6D3-47AE0FE7259A}" destId="{84A38971-C736-42ED-B2E4-6FD76D185386}" srcOrd="1" destOrd="0" presId="urn:microsoft.com/office/officeart/2005/8/layout/hierarchy2"/>
    <dgm:cxn modelId="{E9219E48-6CB0-4D07-B2B6-2F42B78B9249}" type="presParOf" srcId="{50F20CC9-376A-4AB7-AF1F-12F329E7D305}" destId="{16A46F1A-2F8B-4493-8163-8829071C9846}" srcOrd="2" destOrd="0" presId="urn:microsoft.com/office/officeart/2005/8/layout/hierarchy2"/>
    <dgm:cxn modelId="{1E589318-F6EB-4416-B0BB-3CA140FCD351}" type="presParOf" srcId="{16A46F1A-2F8B-4493-8163-8829071C9846}" destId="{743737BC-BA1D-4CD5-821D-6C05B81D4220}" srcOrd="0" destOrd="0" presId="urn:microsoft.com/office/officeart/2005/8/layout/hierarchy2"/>
    <dgm:cxn modelId="{0B0FAD4D-1874-4A96-9D1C-602588379E07}" type="presParOf" srcId="{50F20CC9-376A-4AB7-AF1F-12F329E7D305}" destId="{E65F70F0-B976-4AE2-AB73-A482C606D339}" srcOrd="3" destOrd="0" presId="urn:microsoft.com/office/officeart/2005/8/layout/hierarchy2"/>
    <dgm:cxn modelId="{7199BBF8-0D59-4552-80C5-24B17984F6E7}" type="presParOf" srcId="{E65F70F0-B976-4AE2-AB73-A482C606D339}" destId="{D5CC40AE-34BF-4A8C-98DE-619C7F33CF58}" srcOrd="0" destOrd="0" presId="urn:microsoft.com/office/officeart/2005/8/layout/hierarchy2"/>
    <dgm:cxn modelId="{E4AC7641-82D7-45D4-BBA1-D4417A955D76}" type="presParOf" srcId="{E65F70F0-B976-4AE2-AB73-A482C606D339}" destId="{CA19364A-A8BB-4904-B669-8D875E0EBC9B}" srcOrd="1" destOrd="0" presId="urn:microsoft.com/office/officeart/2005/8/layout/hierarchy2"/>
    <dgm:cxn modelId="{46215B70-E097-4E3E-AF1D-C79A32E5507F}" type="presParOf" srcId="{50F20CC9-376A-4AB7-AF1F-12F329E7D305}" destId="{D4998E7E-C155-4B0E-9934-17DE889DA146}" srcOrd="4" destOrd="0" presId="urn:microsoft.com/office/officeart/2005/8/layout/hierarchy2"/>
    <dgm:cxn modelId="{4444D819-8A78-4335-B7FA-8283FA7BD2AD}" type="presParOf" srcId="{D4998E7E-C155-4B0E-9934-17DE889DA146}" destId="{CEACF2B8-6F1C-458D-8EBC-0433C694BB3A}" srcOrd="0" destOrd="0" presId="urn:microsoft.com/office/officeart/2005/8/layout/hierarchy2"/>
    <dgm:cxn modelId="{C46F615C-4678-4D70-9881-5D9FD84E37D0}" type="presParOf" srcId="{50F20CC9-376A-4AB7-AF1F-12F329E7D305}" destId="{33E59E1D-16C6-4F8A-B824-D1CBB76EB03D}" srcOrd="5" destOrd="0" presId="urn:microsoft.com/office/officeart/2005/8/layout/hierarchy2"/>
    <dgm:cxn modelId="{6D6038B5-0367-4D3D-8132-14E28900EA29}" type="presParOf" srcId="{33E59E1D-16C6-4F8A-B824-D1CBB76EB03D}" destId="{6B3F7943-D2B5-47A0-A73F-31935F9939CC}" srcOrd="0" destOrd="0" presId="urn:microsoft.com/office/officeart/2005/8/layout/hierarchy2"/>
    <dgm:cxn modelId="{ADA9CC04-CF12-4073-A041-96E7D152484B}" type="presParOf" srcId="{33E59E1D-16C6-4F8A-B824-D1CBB76EB03D}" destId="{F6D9B0BF-FD0D-48E1-A962-94C57BB1EA5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EA290D-8CDA-412E-B4A9-A3F6D1839F9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DA0111-2DCF-4BE5-BE0B-69EC3345E421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sz="3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Interface</a:t>
          </a:r>
          <a:endParaRPr lang="zh-CN" altLang="en-US" sz="3000" b="1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D5CB78-1307-43B7-BA1F-0662E9D8215E}" type="parTrans" cxnId="{6E594CC7-9ED0-414B-BCC9-A5E7E670A301}">
      <dgm:prSet/>
      <dgm:spPr/>
      <dgm:t>
        <a:bodyPr/>
        <a:lstStyle/>
        <a:p>
          <a:endParaRPr lang="zh-CN" altLang="en-US"/>
        </a:p>
      </dgm:t>
    </dgm:pt>
    <dgm:pt modelId="{25CEA192-2877-4097-95F9-3B3BF1FB4112}" type="sibTrans" cxnId="{6E594CC7-9ED0-414B-BCC9-A5E7E670A301}">
      <dgm:prSet/>
      <dgm:spPr/>
      <dgm:t>
        <a:bodyPr/>
        <a:lstStyle/>
        <a:p>
          <a:endParaRPr lang="zh-CN" altLang="en-US"/>
        </a:p>
      </dgm:t>
    </dgm:pt>
    <dgm:pt modelId="{45EDD724-EB61-483C-89D9-410DDE3D6FEB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3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section</a:t>
          </a:r>
          <a:endParaRPr lang="zh-CN" altLang="en-US" sz="30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12D94C-14C4-461F-9E76-73D24A26670B}" type="parTrans" cxnId="{578E8866-8068-403A-ACB6-E6B14B32647A}">
      <dgm:prSet/>
      <dgm:spPr/>
      <dgm:t>
        <a:bodyPr/>
        <a:lstStyle/>
        <a:p>
          <a:endParaRPr lang="zh-CN" altLang="en-US"/>
        </a:p>
      </dgm:t>
    </dgm:pt>
    <dgm:pt modelId="{4630FE91-DE75-4B47-9FC9-3E9D7376B20F}" type="sibTrans" cxnId="{578E8866-8068-403A-ACB6-E6B14B32647A}">
      <dgm:prSet/>
      <dgm:spPr/>
      <dgm:t>
        <a:bodyPr/>
        <a:lstStyle/>
        <a:p>
          <a:endParaRPr lang="zh-CN" altLang="en-US"/>
        </a:p>
      </dgm:t>
    </dgm:pt>
    <dgm:pt modelId="{3F0930B1-2A11-47B1-AAF8-E1EF3BB096D6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3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Diet section</a:t>
          </a:r>
          <a:endParaRPr lang="zh-CN" altLang="en-US" sz="30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CDFC81-1EE0-4CF4-B1D6-D9DD2BC1EAF4}" type="parTrans" cxnId="{77622B2A-0E4C-47A5-BF55-5E2023A05434}">
      <dgm:prSet/>
      <dgm:spPr/>
      <dgm:t>
        <a:bodyPr/>
        <a:lstStyle/>
        <a:p>
          <a:endParaRPr lang="zh-CN" altLang="en-US"/>
        </a:p>
      </dgm:t>
    </dgm:pt>
    <dgm:pt modelId="{3C60E3F5-5D4E-4A11-9E04-F19F111B6659}" type="sibTrans" cxnId="{77622B2A-0E4C-47A5-BF55-5E2023A05434}">
      <dgm:prSet/>
      <dgm:spPr/>
      <dgm:t>
        <a:bodyPr/>
        <a:lstStyle/>
        <a:p>
          <a:endParaRPr lang="zh-CN" altLang="en-US"/>
        </a:p>
      </dgm:t>
    </dgm:pt>
    <dgm:pt modelId="{3EF8F596-B1EA-4D18-9D8A-211B82C66757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3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Health section</a:t>
          </a:r>
          <a:endParaRPr lang="zh-CN" altLang="en-US" sz="30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62A3EB-6A89-4648-8786-F9693B918EA2}" type="parTrans" cxnId="{230387EC-AF3C-4F19-811E-BE6802266325}">
      <dgm:prSet/>
      <dgm:spPr/>
      <dgm:t>
        <a:bodyPr/>
        <a:lstStyle/>
        <a:p>
          <a:endParaRPr lang="zh-CN" altLang="en-US"/>
        </a:p>
      </dgm:t>
    </dgm:pt>
    <dgm:pt modelId="{5D971649-E103-4F99-A614-B7DDC76F53AA}" type="sibTrans" cxnId="{230387EC-AF3C-4F19-811E-BE6802266325}">
      <dgm:prSet/>
      <dgm:spPr/>
      <dgm:t>
        <a:bodyPr/>
        <a:lstStyle/>
        <a:p>
          <a:endParaRPr lang="zh-CN" altLang="en-US"/>
        </a:p>
      </dgm:t>
    </dgm:pt>
    <dgm:pt modelId="{7FDFC31C-F15B-4670-8F17-5C916632BE1B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3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</a:t>
          </a:r>
          <a:endParaRPr lang="zh-CN" altLang="en-US" sz="30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4C7D0C-D586-4DB7-A81E-BEB20AE898CD}" type="parTrans" cxnId="{7195D3DC-B5D4-40FF-98C4-67D783D689B9}">
      <dgm:prSet/>
      <dgm:spPr/>
      <dgm:t>
        <a:bodyPr/>
        <a:lstStyle/>
        <a:p>
          <a:endParaRPr lang="zh-CN" altLang="en-US"/>
        </a:p>
      </dgm:t>
    </dgm:pt>
    <dgm:pt modelId="{29CBF46C-53CE-42D7-9D21-E1405FAB7CF8}" type="sibTrans" cxnId="{7195D3DC-B5D4-40FF-98C4-67D783D689B9}">
      <dgm:prSet/>
      <dgm:spPr/>
      <dgm:t>
        <a:bodyPr/>
        <a:lstStyle/>
        <a:p>
          <a:endParaRPr lang="zh-CN" altLang="en-US"/>
        </a:p>
      </dgm:t>
    </dgm:pt>
    <dgm:pt modelId="{E01833D6-ACD9-4488-B504-00F9AD21826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Change background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AA2E41-8DE4-43AE-80BE-A8C3575734C2}" type="parTrans" cxnId="{27675E27-F83D-45A7-967E-009C937C7FCB}">
      <dgm:prSet/>
      <dgm:spPr/>
      <dgm:t>
        <a:bodyPr/>
        <a:lstStyle/>
        <a:p>
          <a:endParaRPr lang="zh-CN" altLang="en-US"/>
        </a:p>
      </dgm:t>
    </dgm:pt>
    <dgm:pt modelId="{9FA14B15-523D-46F4-BC60-DA9098402755}" type="sibTrans" cxnId="{27675E27-F83D-45A7-967E-009C937C7FCB}">
      <dgm:prSet/>
      <dgm:spPr/>
      <dgm:t>
        <a:bodyPr/>
        <a:lstStyle/>
        <a:p>
          <a:endParaRPr lang="zh-CN" altLang="en-US"/>
        </a:p>
      </dgm:t>
    </dgm:pt>
    <dgm:pt modelId="{AF190F2F-839C-46C7-8F54-63CEE13C14FC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Change password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3EAA5-3C9A-4828-8A62-86B6CB193124}" type="parTrans" cxnId="{E3C2D5CA-F5C7-4F1F-AC49-D78A99225002}">
      <dgm:prSet/>
      <dgm:spPr/>
      <dgm:t>
        <a:bodyPr/>
        <a:lstStyle/>
        <a:p>
          <a:endParaRPr lang="zh-CN" altLang="en-US"/>
        </a:p>
      </dgm:t>
    </dgm:pt>
    <dgm:pt modelId="{955415E8-77C5-4553-BD21-2FBFD47E30E9}" type="sibTrans" cxnId="{E3C2D5CA-F5C7-4F1F-AC49-D78A99225002}">
      <dgm:prSet/>
      <dgm:spPr/>
      <dgm:t>
        <a:bodyPr/>
        <a:lstStyle/>
        <a:p>
          <a:endParaRPr lang="zh-CN" altLang="en-US"/>
        </a:p>
      </dgm:t>
    </dgm:pt>
    <dgm:pt modelId="{11D12EA3-3862-4F2E-B73C-AAA10E45AC91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Switch account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234A9D-9770-46DB-A793-1B2BA5D62B3E}" type="parTrans" cxnId="{54982A0A-66AB-48F4-81AE-F23C6559D819}">
      <dgm:prSet/>
      <dgm:spPr/>
      <dgm:t>
        <a:bodyPr/>
        <a:lstStyle/>
        <a:p>
          <a:endParaRPr lang="zh-CN" altLang="en-US"/>
        </a:p>
      </dgm:t>
    </dgm:pt>
    <dgm:pt modelId="{40C003B2-6C44-4B8D-B64D-BF389E4A7C40}" type="sibTrans" cxnId="{54982A0A-66AB-48F4-81AE-F23C6559D819}">
      <dgm:prSet/>
      <dgm:spPr/>
      <dgm:t>
        <a:bodyPr/>
        <a:lstStyle/>
        <a:p>
          <a:endParaRPr lang="zh-CN" altLang="en-US"/>
        </a:p>
      </dgm:t>
    </dgm:pt>
    <dgm:pt modelId="{165D078C-FC3A-40D7-A9BC-FE2DC565E5E8}" type="pres">
      <dgm:prSet presAssocID="{2EEA290D-8CDA-412E-B4A9-A3F6D1839F9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A56CB9-5888-429D-8C29-680604BB67D8}" type="pres">
      <dgm:prSet presAssocID="{1BDA0111-2DCF-4BE5-BE0B-69EC3345E421}" presName="root1" presStyleCnt="0"/>
      <dgm:spPr/>
    </dgm:pt>
    <dgm:pt modelId="{BFEB0961-785F-46BB-BBB5-1DB3EF4EE4EA}" type="pres">
      <dgm:prSet presAssocID="{1BDA0111-2DCF-4BE5-BE0B-69EC3345E421}" presName="LevelOneTextNode" presStyleLbl="node0" presStyleIdx="0" presStyleCnt="1">
        <dgm:presLayoutVars>
          <dgm:chPref val="3"/>
        </dgm:presLayoutVars>
      </dgm:prSet>
      <dgm:spPr/>
    </dgm:pt>
    <dgm:pt modelId="{E695AE5D-2547-43F6-88B9-43576706ABA9}" type="pres">
      <dgm:prSet presAssocID="{1BDA0111-2DCF-4BE5-BE0B-69EC3345E421}" presName="level2hierChild" presStyleCnt="0"/>
      <dgm:spPr/>
    </dgm:pt>
    <dgm:pt modelId="{FBC62CDB-F8BE-4A1B-B000-C459727E7B89}" type="pres">
      <dgm:prSet presAssocID="{7C12D94C-14C4-461F-9E76-73D24A26670B}" presName="conn2-1" presStyleLbl="parChTrans1D2" presStyleIdx="0" presStyleCnt="4"/>
      <dgm:spPr/>
    </dgm:pt>
    <dgm:pt modelId="{B6B1C914-8AB1-4B33-9FE1-ED2535EE856B}" type="pres">
      <dgm:prSet presAssocID="{7C12D94C-14C4-461F-9E76-73D24A26670B}" presName="connTx" presStyleLbl="parChTrans1D2" presStyleIdx="0" presStyleCnt="4"/>
      <dgm:spPr/>
    </dgm:pt>
    <dgm:pt modelId="{E7C61016-A5D3-4B56-82B0-AC8B7BD85E64}" type="pres">
      <dgm:prSet presAssocID="{45EDD724-EB61-483C-89D9-410DDE3D6FEB}" presName="root2" presStyleCnt="0"/>
      <dgm:spPr/>
    </dgm:pt>
    <dgm:pt modelId="{519276C9-0728-4A33-9805-A526A5178A47}" type="pres">
      <dgm:prSet presAssocID="{45EDD724-EB61-483C-89D9-410DDE3D6FEB}" presName="LevelTwoTextNode" presStyleLbl="node2" presStyleIdx="0" presStyleCnt="4">
        <dgm:presLayoutVars>
          <dgm:chPref val="3"/>
        </dgm:presLayoutVars>
      </dgm:prSet>
      <dgm:spPr/>
    </dgm:pt>
    <dgm:pt modelId="{8CD87404-75E4-4CA3-8746-911B676BC09B}" type="pres">
      <dgm:prSet presAssocID="{45EDD724-EB61-483C-89D9-410DDE3D6FEB}" presName="level3hierChild" presStyleCnt="0"/>
      <dgm:spPr/>
    </dgm:pt>
    <dgm:pt modelId="{44148757-3E9E-40D4-BBD8-CD70A45B58F7}" type="pres">
      <dgm:prSet presAssocID="{09CDFC81-1EE0-4CF4-B1D6-D9DD2BC1EAF4}" presName="conn2-1" presStyleLbl="parChTrans1D2" presStyleIdx="1" presStyleCnt="4"/>
      <dgm:spPr/>
    </dgm:pt>
    <dgm:pt modelId="{B31835E5-B5FD-4343-8C6D-D6241821AE90}" type="pres">
      <dgm:prSet presAssocID="{09CDFC81-1EE0-4CF4-B1D6-D9DD2BC1EAF4}" presName="connTx" presStyleLbl="parChTrans1D2" presStyleIdx="1" presStyleCnt="4"/>
      <dgm:spPr/>
    </dgm:pt>
    <dgm:pt modelId="{E2F43A17-8306-4D74-8254-581E57872FD6}" type="pres">
      <dgm:prSet presAssocID="{3F0930B1-2A11-47B1-AAF8-E1EF3BB096D6}" presName="root2" presStyleCnt="0"/>
      <dgm:spPr/>
    </dgm:pt>
    <dgm:pt modelId="{0E48E98E-089E-4C90-9E48-61C8E613B11E}" type="pres">
      <dgm:prSet presAssocID="{3F0930B1-2A11-47B1-AAF8-E1EF3BB096D6}" presName="LevelTwoTextNode" presStyleLbl="node2" presStyleIdx="1" presStyleCnt="4">
        <dgm:presLayoutVars>
          <dgm:chPref val="3"/>
        </dgm:presLayoutVars>
      </dgm:prSet>
      <dgm:spPr/>
    </dgm:pt>
    <dgm:pt modelId="{671C8487-03A1-4849-93AD-E52A54D27731}" type="pres">
      <dgm:prSet presAssocID="{3F0930B1-2A11-47B1-AAF8-E1EF3BB096D6}" presName="level3hierChild" presStyleCnt="0"/>
      <dgm:spPr/>
    </dgm:pt>
    <dgm:pt modelId="{3EA6A139-863E-4663-9D6E-5926E8E4608A}" type="pres">
      <dgm:prSet presAssocID="{6962A3EB-6A89-4648-8786-F9693B918EA2}" presName="conn2-1" presStyleLbl="parChTrans1D2" presStyleIdx="2" presStyleCnt="4"/>
      <dgm:spPr/>
    </dgm:pt>
    <dgm:pt modelId="{67AAD581-6B44-4AAF-8003-11055511D26A}" type="pres">
      <dgm:prSet presAssocID="{6962A3EB-6A89-4648-8786-F9693B918EA2}" presName="connTx" presStyleLbl="parChTrans1D2" presStyleIdx="2" presStyleCnt="4"/>
      <dgm:spPr/>
    </dgm:pt>
    <dgm:pt modelId="{BF7BFFEC-B863-4EA1-AB61-66DCC3EE24DF}" type="pres">
      <dgm:prSet presAssocID="{3EF8F596-B1EA-4D18-9D8A-211B82C66757}" presName="root2" presStyleCnt="0"/>
      <dgm:spPr/>
    </dgm:pt>
    <dgm:pt modelId="{ECDF8680-9D21-4873-A3EA-E9480F9260F1}" type="pres">
      <dgm:prSet presAssocID="{3EF8F596-B1EA-4D18-9D8A-211B82C66757}" presName="LevelTwoTextNode" presStyleLbl="node2" presStyleIdx="2" presStyleCnt="4">
        <dgm:presLayoutVars>
          <dgm:chPref val="3"/>
        </dgm:presLayoutVars>
      </dgm:prSet>
      <dgm:spPr/>
    </dgm:pt>
    <dgm:pt modelId="{3363EDD1-9113-4F56-8586-5B079E33815E}" type="pres">
      <dgm:prSet presAssocID="{3EF8F596-B1EA-4D18-9D8A-211B82C66757}" presName="level3hierChild" presStyleCnt="0"/>
      <dgm:spPr/>
    </dgm:pt>
    <dgm:pt modelId="{E152088E-E300-4152-8644-8AE55F18137C}" type="pres">
      <dgm:prSet presAssocID="{114C7D0C-D586-4DB7-A81E-BEB20AE898CD}" presName="conn2-1" presStyleLbl="parChTrans1D2" presStyleIdx="3" presStyleCnt="4"/>
      <dgm:spPr/>
    </dgm:pt>
    <dgm:pt modelId="{21AA5606-D3F7-468B-BBAD-F683E7FABDEB}" type="pres">
      <dgm:prSet presAssocID="{114C7D0C-D586-4DB7-A81E-BEB20AE898CD}" presName="connTx" presStyleLbl="parChTrans1D2" presStyleIdx="3" presStyleCnt="4"/>
      <dgm:spPr/>
    </dgm:pt>
    <dgm:pt modelId="{C55515A5-5C77-40D7-959A-BA0AD4507A40}" type="pres">
      <dgm:prSet presAssocID="{7FDFC31C-F15B-4670-8F17-5C916632BE1B}" presName="root2" presStyleCnt="0"/>
      <dgm:spPr/>
    </dgm:pt>
    <dgm:pt modelId="{D113B90A-F1C9-4E9A-AAC9-4AD68870CF9C}" type="pres">
      <dgm:prSet presAssocID="{7FDFC31C-F15B-4670-8F17-5C916632BE1B}" presName="LevelTwoTextNode" presStyleLbl="node2" presStyleIdx="3" presStyleCnt="4">
        <dgm:presLayoutVars>
          <dgm:chPref val="3"/>
        </dgm:presLayoutVars>
      </dgm:prSet>
      <dgm:spPr/>
    </dgm:pt>
    <dgm:pt modelId="{3B8DBF57-26E7-4F57-B4E2-6194F73DA17E}" type="pres">
      <dgm:prSet presAssocID="{7FDFC31C-F15B-4670-8F17-5C916632BE1B}" presName="level3hierChild" presStyleCnt="0"/>
      <dgm:spPr/>
    </dgm:pt>
    <dgm:pt modelId="{E83EC7D6-07B5-4721-A4D1-3E64E728096F}" type="pres">
      <dgm:prSet presAssocID="{F6AA2E41-8DE4-43AE-80BE-A8C3575734C2}" presName="conn2-1" presStyleLbl="parChTrans1D3" presStyleIdx="0" presStyleCnt="3"/>
      <dgm:spPr/>
    </dgm:pt>
    <dgm:pt modelId="{A1F152AC-2433-4A4E-88F1-6640F24E50AB}" type="pres">
      <dgm:prSet presAssocID="{F6AA2E41-8DE4-43AE-80BE-A8C3575734C2}" presName="connTx" presStyleLbl="parChTrans1D3" presStyleIdx="0" presStyleCnt="3"/>
      <dgm:spPr/>
    </dgm:pt>
    <dgm:pt modelId="{9679EC74-1E75-459C-BA68-1AED53B7BD32}" type="pres">
      <dgm:prSet presAssocID="{E01833D6-ACD9-4488-B504-00F9AD218265}" presName="root2" presStyleCnt="0"/>
      <dgm:spPr/>
    </dgm:pt>
    <dgm:pt modelId="{25CC9DF0-CECD-4A20-97F2-A2F8B0A5CC27}" type="pres">
      <dgm:prSet presAssocID="{E01833D6-ACD9-4488-B504-00F9AD218265}" presName="LevelTwoTextNode" presStyleLbl="node3" presStyleIdx="0" presStyleCnt="3">
        <dgm:presLayoutVars>
          <dgm:chPref val="3"/>
        </dgm:presLayoutVars>
      </dgm:prSet>
      <dgm:spPr/>
    </dgm:pt>
    <dgm:pt modelId="{A614E38E-06B0-4155-90A7-E0CD177465F3}" type="pres">
      <dgm:prSet presAssocID="{E01833D6-ACD9-4488-B504-00F9AD218265}" presName="level3hierChild" presStyleCnt="0"/>
      <dgm:spPr/>
    </dgm:pt>
    <dgm:pt modelId="{F430ED35-24D8-4AC5-B6BD-0232AC91E344}" type="pres">
      <dgm:prSet presAssocID="{3473EAA5-3C9A-4828-8A62-86B6CB193124}" presName="conn2-1" presStyleLbl="parChTrans1D3" presStyleIdx="1" presStyleCnt="3"/>
      <dgm:spPr/>
    </dgm:pt>
    <dgm:pt modelId="{12915A61-E736-4998-B96F-A0E2895C1A00}" type="pres">
      <dgm:prSet presAssocID="{3473EAA5-3C9A-4828-8A62-86B6CB193124}" presName="connTx" presStyleLbl="parChTrans1D3" presStyleIdx="1" presStyleCnt="3"/>
      <dgm:spPr/>
    </dgm:pt>
    <dgm:pt modelId="{F87658AB-D454-457F-9F23-80CB8CA0BE6B}" type="pres">
      <dgm:prSet presAssocID="{AF190F2F-839C-46C7-8F54-63CEE13C14FC}" presName="root2" presStyleCnt="0"/>
      <dgm:spPr/>
    </dgm:pt>
    <dgm:pt modelId="{18E7FBE5-BEAB-461B-9826-0E8753753B64}" type="pres">
      <dgm:prSet presAssocID="{AF190F2F-839C-46C7-8F54-63CEE13C14FC}" presName="LevelTwoTextNode" presStyleLbl="node3" presStyleIdx="1" presStyleCnt="3">
        <dgm:presLayoutVars>
          <dgm:chPref val="3"/>
        </dgm:presLayoutVars>
      </dgm:prSet>
      <dgm:spPr/>
    </dgm:pt>
    <dgm:pt modelId="{93B898CB-CD07-4FCC-B55E-9094317F3F6E}" type="pres">
      <dgm:prSet presAssocID="{AF190F2F-839C-46C7-8F54-63CEE13C14FC}" presName="level3hierChild" presStyleCnt="0"/>
      <dgm:spPr/>
    </dgm:pt>
    <dgm:pt modelId="{EFA17BBB-0911-4C8D-8CED-D345DB5B46B2}" type="pres">
      <dgm:prSet presAssocID="{DE234A9D-9770-46DB-A793-1B2BA5D62B3E}" presName="conn2-1" presStyleLbl="parChTrans1D3" presStyleIdx="2" presStyleCnt="3"/>
      <dgm:spPr/>
    </dgm:pt>
    <dgm:pt modelId="{8455FF00-A88A-43AB-8180-E10188D87D65}" type="pres">
      <dgm:prSet presAssocID="{DE234A9D-9770-46DB-A793-1B2BA5D62B3E}" presName="connTx" presStyleLbl="parChTrans1D3" presStyleIdx="2" presStyleCnt="3"/>
      <dgm:spPr/>
    </dgm:pt>
    <dgm:pt modelId="{9FC6BD45-5EDE-477B-A772-FFF3E77F9950}" type="pres">
      <dgm:prSet presAssocID="{11D12EA3-3862-4F2E-B73C-AAA10E45AC91}" presName="root2" presStyleCnt="0"/>
      <dgm:spPr/>
    </dgm:pt>
    <dgm:pt modelId="{67CCCF3C-9355-4256-A031-892A9ECD5B34}" type="pres">
      <dgm:prSet presAssocID="{11D12EA3-3862-4F2E-B73C-AAA10E45AC91}" presName="LevelTwoTextNode" presStyleLbl="node3" presStyleIdx="2" presStyleCnt="3">
        <dgm:presLayoutVars>
          <dgm:chPref val="3"/>
        </dgm:presLayoutVars>
      </dgm:prSet>
      <dgm:spPr/>
    </dgm:pt>
    <dgm:pt modelId="{4546846D-D2F4-4E62-8C6D-EE148C9ABB10}" type="pres">
      <dgm:prSet presAssocID="{11D12EA3-3862-4F2E-B73C-AAA10E45AC91}" presName="level3hierChild" presStyleCnt="0"/>
      <dgm:spPr/>
    </dgm:pt>
  </dgm:ptLst>
  <dgm:cxnLst>
    <dgm:cxn modelId="{54982A0A-66AB-48F4-81AE-F23C6559D819}" srcId="{7FDFC31C-F15B-4670-8F17-5C916632BE1B}" destId="{11D12EA3-3862-4F2E-B73C-AAA10E45AC91}" srcOrd="2" destOrd="0" parTransId="{DE234A9D-9770-46DB-A793-1B2BA5D62B3E}" sibTransId="{40C003B2-6C44-4B8D-B64D-BF389E4A7C40}"/>
    <dgm:cxn modelId="{FC38211B-0EF4-4C41-BE1C-5620350EDFC8}" type="presOf" srcId="{1BDA0111-2DCF-4BE5-BE0B-69EC3345E421}" destId="{BFEB0961-785F-46BB-BBB5-1DB3EF4EE4EA}" srcOrd="0" destOrd="0" presId="urn:microsoft.com/office/officeart/2005/8/layout/hierarchy2"/>
    <dgm:cxn modelId="{27675E27-F83D-45A7-967E-009C937C7FCB}" srcId="{7FDFC31C-F15B-4670-8F17-5C916632BE1B}" destId="{E01833D6-ACD9-4488-B504-00F9AD218265}" srcOrd="0" destOrd="0" parTransId="{F6AA2E41-8DE4-43AE-80BE-A8C3575734C2}" sibTransId="{9FA14B15-523D-46F4-BC60-DA9098402755}"/>
    <dgm:cxn modelId="{83151728-E33F-4FEE-8111-1188CAE52005}" type="presOf" srcId="{7FDFC31C-F15B-4670-8F17-5C916632BE1B}" destId="{D113B90A-F1C9-4E9A-AAC9-4AD68870CF9C}" srcOrd="0" destOrd="0" presId="urn:microsoft.com/office/officeart/2005/8/layout/hierarchy2"/>
    <dgm:cxn modelId="{77622B2A-0E4C-47A5-BF55-5E2023A05434}" srcId="{1BDA0111-2DCF-4BE5-BE0B-69EC3345E421}" destId="{3F0930B1-2A11-47B1-AAF8-E1EF3BB096D6}" srcOrd="1" destOrd="0" parTransId="{09CDFC81-1EE0-4CF4-B1D6-D9DD2BC1EAF4}" sibTransId="{3C60E3F5-5D4E-4A11-9E04-F19F111B6659}"/>
    <dgm:cxn modelId="{C2688F5D-8519-4B13-9ED3-42CCDD69E09A}" type="presOf" srcId="{7C12D94C-14C4-461F-9E76-73D24A26670B}" destId="{B6B1C914-8AB1-4B33-9FE1-ED2535EE856B}" srcOrd="1" destOrd="0" presId="urn:microsoft.com/office/officeart/2005/8/layout/hierarchy2"/>
    <dgm:cxn modelId="{3F699641-37E7-4AEA-9FE5-FE7CF6DAC419}" type="presOf" srcId="{F6AA2E41-8DE4-43AE-80BE-A8C3575734C2}" destId="{A1F152AC-2433-4A4E-88F1-6640F24E50AB}" srcOrd="1" destOrd="0" presId="urn:microsoft.com/office/officeart/2005/8/layout/hierarchy2"/>
    <dgm:cxn modelId="{D1757766-3197-474B-B18E-3FB4A2F4A1A2}" type="presOf" srcId="{3F0930B1-2A11-47B1-AAF8-E1EF3BB096D6}" destId="{0E48E98E-089E-4C90-9E48-61C8E613B11E}" srcOrd="0" destOrd="0" presId="urn:microsoft.com/office/officeart/2005/8/layout/hierarchy2"/>
    <dgm:cxn modelId="{578E8866-8068-403A-ACB6-E6B14B32647A}" srcId="{1BDA0111-2DCF-4BE5-BE0B-69EC3345E421}" destId="{45EDD724-EB61-483C-89D9-410DDE3D6FEB}" srcOrd="0" destOrd="0" parTransId="{7C12D94C-14C4-461F-9E76-73D24A26670B}" sibTransId="{4630FE91-DE75-4B47-9FC9-3E9D7376B20F}"/>
    <dgm:cxn modelId="{5734DB67-B2F0-4F4B-9FA5-D7C7091D0AF2}" type="presOf" srcId="{09CDFC81-1EE0-4CF4-B1D6-D9DD2BC1EAF4}" destId="{B31835E5-B5FD-4343-8C6D-D6241821AE90}" srcOrd="1" destOrd="0" presId="urn:microsoft.com/office/officeart/2005/8/layout/hierarchy2"/>
    <dgm:cxn modelId="{2650CC4E-FA64-40A2-809C-0538949B0518}" type="presOf" srcId="{3EF8F596-B1EA-4D18-9D8A-211B82C66757}" destId="{ECDF8680-9D21-4873-A3EA-E9480F9260F1}" srcOrd="0" destOrd="0" presId="urn:microsoft.com/office/officeart/2005/8/layout/hierarchy2"/>
    <dgm:cxn modelId="{DF14A589-ED51-4F46-A7AB-656CBBA1644C}" type="presOf" srcId="{AF190F2F-839C-46C7-8F54-63CEE13C14FC}" destId="{18E7FBE5-BEAB-461B-9826-0E8753753B64}" srcOrd="0" destOrd="0" presId="urn:microsoft.com/office/officeart/2005/8/layout/hierarchy2"/>
    <dgm:cxn modelId="{70D288A2-90CC-4CBF-BACA-ECAE71C622FA}" type="presOf" srcId="{114C7D0C-D586-4DB7-A81E-BEB20AE898CD}" destId="{21AA5606-D3F7-468B-BBAD-F683E7FABDEB}" srcOrd="1" destOrd="0" presId="urn:microsoft.com/office/officeart/2005/8/layout/hierarchy2"/>
    <dgm:cxn modelId="{855755A4-68B8-4D09-8D5A-AD9FD879C416}" type="presOf" srcId="{6962A3EB-6A89-4648-8786-F9693B918EA2}" destId="{67AAD581-6B44-4AAF-8003-11055511D26A}" srcOrd="1" destOrd="0" presId="urn:microsoft.com/office/officeart/2005/8/layout/hierarchy2"/>
    <dgm:cxn modelId="{06E22EA5-1EA4-490F-87CF-8F825C29FC7E}" type="presOf" srcId="{F6AA2E41-8DE4-43AE-80BE-A8C3575734C2}" destId="{E83EC7D6-07B5-4721-A4D1-3E64E728096F}" srcOrd="0" destOrd="0" presId="urn:microsoft.com/office/officeart/2005/8/layout/hierarchy2"/>
    <dgm:cxn modelId="{8A7418B6-12D3-4EA6-8B4E-04553027D532}" type="presOf" srcId="{11D12EA3-3862-4F2E-B73C-AAA10E45AC91}" destId="{67CCCF3C-9355-4256-A031-892A9ECD5B34}" srcOrd="0" destOrd="0" presId="urn:microsoft.com/office/officeart/2005/8/layout/hierarchy2"/>
    <dgm:cxn modelId="{C9BD86BD-5189-4446-B9BB-4341C7EE2FAB}" type="presOf" srcId="{6962A3EB-6A89-4648-8786-F9693B918EA2}" destId="{3EA6A139-863E-4663-9D6E-5926E8E4608A}" srcOrd="0" destOrd="0" presId="urn:microsoft.com/office/officeart/2005/8/layout/hierarchy2"/>
    <dgm:cxn modelId="{6E594CC7-9ED0-414B-BCC9-A5E7E670A301}" srcId="{2EEA290D-8CDA-412E-B4A9-A3F6D1839F98}" destId="{1BDA0111-2DCF-4BE5-BE0B-69EC3345E421}" srcOrd="0" destOrd="0" parTransId="{BDD5CB78-1307-43B7-BA1F-0662E9D8215E}" sibTransId="{25CEA192-2877-4097-95F9-3B3BF1FB4112}"/>
    <dgm:cxn modelId="{56F7F0C7-972B-46AE-8C5C-BE4E4FC5CD3F}" type="presOf" srcId="{DE234A9D-9770-46DB-A793-1B2BA5D62B3E}" destId="{8455FF00-A88A-43AB-8180-E10188D87D65}" srcOrd="1" destOrd="0" presId="urn:microsoft.com/office/officeart/2005/8/layout/hierarchy2"/>
    <dgm:cxn modelId="{E3C2D5CA-F5C7-4F1F-AC49-D78A99225002}" srcId="{7FDFC31C-F15B-4670-8F17-5C916632BE1B}" destId="{AF190F2F-839C-46C7-8F54-63CEE13C14FC}" srcOrd="1" destOrd="0" parTransId="{3473EAA5-3C9A-4828-8A62-86B6CB193124}" sibTransId="{955415E8-77C5-4553-BD21-2FBFD47E30E9}"/>
    <dgm:cxn modelId="{C3DE66D3-8F5E-4CB0-905B-A53541F1686A}" type="presOf" srcId="{114C7D0C-D586-4DB7-A81E-BEB20AE898CD}" destId="{E152088E-E300-4152-8644-8AE55F18137C}" srcOrd="0" destOrd="0" presId="urn:microsoft.com/office/officeart/2005/8/layout/hierarchy2"/>
    <dgm:cxn modelId="{2024D1D5-B904-4C55-830D-92D6F0348768}" type="presOf" srcId="{2EEA290D-8CDA-412E-B4A9-A3F6D1839F98}" destId="{165D078C-FC3A-40D7-A9BC-FE2DC565E5E8}" srcOrd="0" destOrd="0" presId="urn:microsoft.com/office/officeart/2005/8/layout/hierarchy2"/>
    <dgm:cxn modelId="{691C96D6-CA02-4CA3-B91E-C1A401EA2AE0}" type="presOf" srcId="{45EDD724-EB61-483C-89D9-410DDE3D6FEB}" destId="{519276C9-0728-4A33-9805-A526A5178A47}" srcOrd="0" destOrd="0" presId="urn:microsoft.com/office/officeart/2005/8/layout/hierarchy2"/>
    <dgm:cxn modelId="{7641B2D6-911A-46A7-9398-0845C7128F9C}" type="presOf" srcId="{7C12D94C-14C4-461F-9E76-73D24A26670B}" destId="{FBC62CDB-F8BE-4A1B-B000-C459727E7B89}" srcOrd="0" destOrd="0" presId="urn:microsoft.com/office/officeart/2005/8/layout/hierarchy2"/>
    <dgm:cxn modelId="{7195D3DC-B5D4-40FF-98C4-67D783D689B9}" srcId="{1BDA0111-2DCF-4BE5-BE0B-69EC3345E421}" destId="{7FDFC31C-F15B-4670-8F17-5C916632BE1B}" srcOrd="3" destOrd="0" parTransId="{114C7D0C-D586-4DB7-A81E-BEB20AE898CD}" sibTransId="{29CBF46C-53CE-42D7-9D21-E1405FAB7CF8}"/>
    <dgm:cxn modelId="{2855EFE0-5B7D-46FA-A009-51CC983CAA9E}" type="presOf" srcId="{DE234A9D-9770-46DB-A793-1B2BA5D62B3E}" destId="{EFA17BBB-0911-4C8D-8CED-D345DB5B46B2}" srcOrd="0" destOrd="0" presId="urn:microsoft.com/office/officeart/2005/8/layout/hierarchy2"/>
    <dgm:cxn modelId="{A1CC68E1-E482-42E4-9491-7F0F7614203B}" type="presOf" srcId="{3473EAA5-3C9A-4828-8A62-86B6CB193124}" destId="{F430ED35-24D8-4AC5-B6BD-0232AC91E344}" srcOrd="0" destOrd="0" presId="urn:microsoft.com/office/officeart/2005/8/layout/hierarchy2"/>
    <dgm:cxn modelId="{13B8C4E7-FC08-4BCB-BCB9-A55F955159F0}" type="presOf" srcId="{3473EAA5-3C9A-4828-8A62-86B6CB193124}" destId="{12915A61-E736-4998-B96F-A0E2895C1A00}" srcOrd="1" destOrd="0" presId="urn:microsoft.com/office/officeart/2005/8/layout/hierarchy2"/>
    <dgm:cxn modelId="{2C7A6CEC-FC99-44B8-AA12-43D8A09A0723}" type="presOf" srcId="{09CDFC81-1EE0-4CF4-B1D6-D9DD2BC1EAF4}" destId="{44148757-3E9E-40D4-BBD8-CD70A45B58F7}" srcOrd="0" destOrd="0" presId="urn:microsoft.com/office/officeart/2005/8/layout/hierarchy2"/>
    <dgm:cxn modelId="{230387EC-AF3C-4F19-811E-BE6802266325}" srcId="{1BDA0111-2DCF-4BE5-BE0B-69EC3345E421}" destId="{3EF8F596-B1EA-4D18-9D8A-211B82C66757}" srcOrd="2" destOrd="0" parTransId="{6962A3EB-6A89-4648-8786-F9693B918EA2}" sibTransId="{5D971649-E103-4F99-A614-B7DDC76F53AA}"/>
    <dgm:cxn modelId="{8BDBE8F4-72DE-47E4-A63D-908ED75FDC7C}" type="presOf" srcId="{E01833D6-ACD9-4488-B504-00F9AD218265}" destId="{25CC9DF0-CECD-4A20-97F2-A2F8B0A5CC27}" srcOrd="0" destOrd="0" presId="urn:microsoft.com/office/officeart/2005/8/layout/hierarchy2"/>
    <dgm:cxn modelId="{7B7E0F9E-8A28-419F-8361-DDD2FD85BB66}" type="presParOf" srcId="{165D078C-FC3A-40D7-A9BC-FE2DC565E5E8}" destId="{A1A56CB9-5888-429D-8C29-680604BB67D8}" srcOrd="0" destOrd="0" presId="urn:microsoft.com/office/officeart/2005/8/layout/hierarchy2"/>
    <dgm:cxn modelId="{17D5129E-F230-49C5-B59D-168E4F840091}" type="presParOf" srcId="{A1A56CB9-5888-429D-8C29-680604BB67D8}" destId="{BFEB0961-785F-46BB-BBB5-1DB3EF4EE4EA}" srcOrd="0" destOrd="0" presId="urn:microsoft.com/office/officeart/2005/8/layout/hierarchy2"/>
    <dgm:cxn modelId="{2A330316-99C7-43D0-B9A0-23CB8B019DF8}" type="presParOf" srcId="{A1A56CB9-5888-429D-8C29-680604BB67D8}" destId="{E695AE5D-2547-43F6-88B9-43576706ABA9}" srcOrd="1" destOrd="0" presId="urn:microsoft.com/office/officeart/2005/8/layout/hierarchy2"/>
    <dgm:cxn modelId="{0FBDF46E-5206-48C1-9022-CDB730F61732}" type="presParOf" srcId="{E695AE5D-2547-43F6-88B9-43576706ABA9}" destId="{FBC62CDB-F8BE-4A1B-B000-C459727E7B89}" srcOrd="0" destOrd="0" presId="urn:microsoft.com/office/officeart/2005/8/layout/hierarchy2"/>
    <dgm:cxn modelId="{40C57026-E783-4ABA-ACB9-079F9B0495FB}" type="presParOf" srcId="{FBC62CDB-F8BE-4A1B-B000-C459727E7B89}" destId="{B6B1C914-8AB1-4B33-9FE1-ED2535EE856B}" srcOrd="0" destOrd="0" presId="urn:microsoft.com/office/officeart/2005/8/layout/hierarchy2"/>
    <dgm:cxn modelId="{3CE60A20-00D9-469A-B5D2-A4008F2E9AA8}" type="presParOf" srcId="{E695AE5D-2547-43F6-88B9-43576706ABA9}" destId="{E7C61016-A5D3-4B56-82B0-AC8B7BD85E64}" srcOrd="1" destOrd="0" presId="urn:microsoft.com/office/officeart/2005/8/layout/hierarchy2"/>
    <dgm:cxn modelId="{F987B227-DABA-46C2-A6F1-63DD532A7432}" type="presParOf" srcId="{E7C61016-A5D3-4B56-82B0-AC8B7BD85E64}" destId="{519276C9-0728-4A33-9805-A526A5178A47}" srcOrd="0" destOrd="0" presId="urn:microsoft.com/office/officeart/2005/8/layout/hierarchy2"/>
    <dgm:cxn modelId="{AE384FD8-8DA5-4C57-8F77-DC9B6A15FCBF}" type="presParOf" srcId="{E7C61016-A5D3-4B56-82B0-AC8B7BD85E64}" destId="{8CD87404-75E4-4CA3-8746-911B676BC09B}" srcOrd="1" destOrd="0" presId="urn:microsoft.com/office/officeart/2005/8/layout/hierarchy2"/>
    <dgm:cxn modelId="{1981712E-D3D2-4BD5-BFF4-AB9506814A8E}" type="presParOf" srcId="{E695AE5D-2547-43F6-88B9-43576706ABA9}" destId="{44148757-3E9E-40D4-BBD8-CD70A45B58F7}" srcOrd="2" destOrd="0" presId="urn:microsoft.com/office/officeart/2005/8/layout/hierarchy2"/>
    <dgm:cxn modelId="{0C3081DB-2184-4EF7-89E4-BA002DAFBC3E}" type="presParOf" srcId="{44148757-3E9E-40D4-BBD8-CD70A45B58F7}" destId="{B31835E5-B5FD-4343-8C6D-D6241821AE90}" srcOrd="0" destOrd="0" presId="urn:microsoft.com/office/officeart/2005/8/layout/hierarchy2"/>
    <dgm:cxn modelId="{8B1B7F29-A6B7-4180-8BCD-995ECE634830}" type="presParOf" srcId="{E695AE5D-2547-43F6-88B9-43576706ABA9}" destId="{E2F43A17-8306-4D74-8254-581E57872FD6}" srcOrd="3" destOrd="0" presId="urn:microsoft.com/office/officeart/2005/8/layout/hierarchy2"/>
    <dgm:cxn modelId="{09EBD0EF-A6EF-4651-8E56-73FE75EE4BD6}" type="presParOf" srcId="{E2F43A17-8306-4D74-8254-581E57872FD6}" destId="{0E48E98E-089E-4C90-9E48-61C8E613B11E}" srcOrd="0" destOrd="0" presId="urn:microsoft.com/office/officeart/2005/8/layout/hierarchy2"/>
    <dgm:cxn modelId="{2E3975E2-AA7D-4B27-A88C-61B8E122CFC3}" type="presParOf" srcId="{E2F43A17-8306-4D74-8254-581E57872FD6}" destId="{671C8487-03A1-4849-93AD-E52A54D27731}" srcOrd="1" destOrd="0" presId="urn:microsoft.com/office/officeart/2005/8/layout/hierarchy2"/>
    <dgm:cxn modelId="{B8A1AC20-1A57-4A7E-AA42-840DB2E7B5E5}" type="presParOf" srcId="{E695AE5D-2547-43F6-88B9-43576706ABA9}" destId="{3EA6A139-863E-4663-9D6E-5926E8E4608A}" srcOrd="4" destOrd="0" presId="urn:microsoft.com/office/officeart/2005/8/layout/hierarchy2"/>
    <dgm:cxn modelId="{4176A2AC-E1F4-450A-A748-3FCDA032D892}" type="presParOf" srcId="{3EA6A139-863E-4663-9D6E-5926E8E4608A}" destId="{67AAD581-6B44-4AAF-8003-11055511D26A}" srcOrd="0" destOrd="0" presId="urn:microsoft.com/office/officeart/2005/8/layout/hierarchy2"/>
    <dgm:cxn modelId="{AE6A7235-08C4-4390-A51A-A70A028ED364}" type="presParOf" srcId="{E695AE5D-2547-43F6-88B9-43576706ABA9}" destId="{BF7BFFEC-B863-4EA1-AB61-66DCC3EE24DF}" srcOrd="5" destOrd="0" presId="urn:microsoft.com/office/officeart/2005/8/layout/hierarchy2"/>
    <dgm:cxn modelId="{7D2CFD48-2810-4E1D-B3E6-37E563D03475}" type="presParOf" srcId="{BF7BFFEC-B863-4EA1-AB61-66DCC3EE24DF}" destId="{ECDF8680-9D21-4873-A3EA-E9480F9260F1}" srcOrd="0" destOrd="0" presId="urn:microsoft.com/office/officeart/2005/8/layout/hierarchy2"/>
    <dgm:cxn modelId="{17759109-84D7-493E-8EED-D31A77FBF169}" type="presParOf" srcId="{BF7BFFEC-B863-4EA1-AB61-66DCC3EE24DF}" destId="{3363EDD1-9113-4F56-8586-5B079E33815E}" srcOrd="1" destOrd="0" presId="urn:microsoft.com/office/officeart/2005/8/layout/hierarchy2"/>
    <dgm:cxn modelId="{6E0347FF-0DDD-419F-9520-ECF32AC1B553}" type="presParOf" srcId="{E695AE5D-2547-43F6-88B9-43576706ABA9}" destId="{E152088E-E300-4152-8644-8AE55F18137C}" srcOrd="6" destOrd="0" presId="urn:microsoft.com/office/officeart/2005/8/layout/hierarchy2"/>
    <dgm:cxn modelId="{E3374C64-655E-4E36-A098-2FEB1C1D4177}" type="presParOf" srcId="{E152088E-E300-4152-8644-8AE55F18137C}" destId="{21AA5606-D3F7-468B-BBAD-F683E7FABDEB}" srcOrd="0" destOrd="0" presId="urn:microsoft.com/office/officeart/2005/8/layout/hierarchy2"/>
    <dgm:cxn modelId="{93DE412F-D388-47E9-8245-BEC884CC4B6F}" type="presParOf" srcId="{E695AE5D-2547-43F6-88B9-43576706ABA9}" destId="{C55515A5-5C77-40D7-959A-BA0AD4507A40}" srcOrd="7" destOrd="0" presId="urn:microsoft.com/office/officeart/2005/8/layout/hierarchy2"/>
    <dgm:cxn modelId="{FB810A06-15AA-4B33-9607-73D6B80FC473}" type="presParOf" srcId="{C55515A5-5C77-40D7-959A-BA0AD4507A40}" destId="{D113B90A-F1C9-4E9A-AAC9-4AD68870CF9C}" srcOrd="0" destOrd="0" presId="urn:microsoft.com/office/officeart/2005/8/layout/hierarchy2"/>
    <dgm:cxn modelId="{3FEDB0FC-E834-4CEA-B849-6530D713FEFC}" type="presParOf" srcId="{C55515A5-5C77-40D7-959A-BA0AD4507A40}" destId="{3B8DBF57-26E7-4F57-B4E2-6194F73DA17E}" srcOrd="1" destOrd="0" presId="urn:microsoft.com/office/officeart/2005/8/layout/hierarchy2"/>
    <dgm:cxn modelId="{C6827BD5-9CDC-4B87-BAED-21375AD863DB}" type="presParOf" srcId="{3B8DBF57-26E7-4F57-B4E2-6194F73DA17E}" destId="{E83EC7D6-07B5-4721-A4D1-3E64E728096F}" srcOrd="0" destOrd="0" presId="urn:microsoft.com/office/officeart/2005/8/layout/hierarchy2"/>
    <dgm:cxn modelId="{8028BD0F-154F-453F-968C-8DFF0F11476D}" type="presParOf" srcId="{E83EC7D6-07B5-4721-A4D1-3E64E728096F}" destId="{A1F152AC-2433-4A4E-88F1-6640F24E50AB}" srcOrd="0" destOrd="0" presId="urn:microsoft.com/office/officeart/2005/8/layout/hierarchy2"/>
    <dgm:cxn modelId="{45D64A03-E9E3-47C3-8A97-30A482E00CF7}" type="presParOf" srcId="{3B8DBF57-26E7-4F57-B4E2-6194F73DA17E}" destId="{9679EC74-1E75-459C-BA68-1AED53B7BD32}" srcOrd="1" destOrd="0" presId="urn:microsoft.com/office/officeart/2005/8/layout/hierarchy2"/>
    <dgm:cxn modelId="{7DDD89FF-A51E-4DC9-AA8A-2CB90AD5350D}" type="presParOf" srcId="{9679EC74-1E75-459C-BA68-1AED53B7BD32}" destId="{25CC9DF0-CECD-4A20-97F2-A2F8B0A5CC27}" srcOrd="0" destOrd="0" presId="urn:microsoft.com/office/officeart/2005/8/layout/hierarchy2"/>
    <dgm:cxn modelId="{248A6680-FC19-4E19-A04B-AB43EECB0039}" type="presParOf" srcId="{9679EC74-1E75-459C-BA68-1AED53B7BD32}" destId="{A614E38E-06B0-4155-90A7-E0CD177465F3}" srcOrd="1" destOrd="0" presId="urn:microsoft.com/office/officeart/2005/8/layout/hierarchy2"/>
    <dgm:cxn modelId="{AB0ACE85-06BF-48B8-9F1F-4D6341DEE801}" type="presParOf" srcId="{3B8DBF57-26E7-4F57-B4E2-6194F73DA17E}" destId="{F430ED35-24D8-4AC5-B6BD-0232AC91E344}" srcOrd="2" destOrd="0" presId="urn:microsoft.com/office/officeart/2005/8/layout/hierarchy2"/>
    <dgm:cxn modelId="{9C98775D-5DFA-4B42-86D7-15A7C809A13F}" type="presParOf" srcId="{F430ED35-24D8-4AC5-B6BD-0232AC91E344}" destId="{12915A61-E736-4998-B96F-A0E2895C1A00}" srcOrd="0" destOrd="0" presId="urn:microsoft.com/office/officeart/2005/8/layout/hierarchy2"/>
    <dgm:cxn modelId="{CF4CFD9F-0A21-42EC-95D6-E4050A9A8812}" type="presParOf" srcId="{3B8DBF57-26E7-4F57-B4E2-6194F73DA17E}" destId="{F87658AB-D454-457F-9F23-80CB8CA0BE6B}" srcOrd="3" destOrd="0" presId="urn:microsoft.com/office/officeart/2005/8/layout/hierarchy2"/>
    <dgm:cxn modelId="{640B0254-C1F7-4E20-9C25-2A886A91A3AD}" type="presParOf" srcId="{F87658AB-D454-457F-9F23-80CB8CA0BE6B}" destId="{18E7FBE5-BEAB-461B-9826-0E8753753B64}" srcOrd="0" destOrd="0" presId="urn:microsoft.com/office/officeart/2005/8/layout/hierarchy2"/>
    <dgm:cxn modelId="{F1CA76E5-61C6-49B1-BC26-EB3549726957}" type="presParOf" srcId="{F87658AB-D454-457F-9F23-80CB8CA0BE6B}" destId="{93B898CB-CD07-4FCC-B55E-9094317F3F6E}" srcOrd="1" destOrd="0" presId="urn:microsoft.com/office/officeart/2005/8/layout/hierarchy2"/>
    <dgm:cxn modelId="{356D05EF-20B9-4A0D-BBC5-D94A9C97FAF3}" type="presParOf" srcId="{3B8DBF57-26E7-4F57-B4E2-6194F73DA17E}" destId="{EFA17BBB-0911-4C8D-8CED-D345DB5B46B2}" srcOrd="4" destOrd="0" presId="urn:microsoft.com/office/officeart/2005/8/layout/hierarchy2"/>
    <dgm:cxn modelId="{9645B038-F34F-43C7-ABB5-70F7221F3206}" type="presParOf" srcId="{EFA17BBB-0911-4C8D-8CED-D345DB5B46B2}" destId="{8455FF00-A88A-43AB-8180-E10188D87D65}" srcOrd="0" destOrd="0" presId="urn:microsoft.com/office/officeart/2005/8/layout/hierarchy2"/>
    <dgm:cxn modelId="{E3517904-0851-4B90-967A-C24560F39F8E}" type="presParOf" srcId="{3B8DBF57-26E7-4F57-B4E2-6194F73DA17E}" destId="{9FC6BD45-5EDE-477B-A772-FFF3E77F9950}" srcOrd="5" destOrd="0" presId="urn:microsoft.com/office/officeart/2005/8/layout/hierarchy2"/>
    <dgm:cxn modelId="{B28DCF2F-F3AC-40B4-A83F-25FA97A348D0}" type="presParOf" srcId="{9FC6BD45-5EDE-477B-A772-FFF3E77F9950}" destId="{67CCCF3C-9355-4256-A031-892A9ECD5B34}" srcOrd="0" destOrd="0" presId="urn:microsoft.com/office/officeart/2005/8/layout/hierarchy2"/>
    <dgm:cxn modelId="{CACBC4FF-42EE-4800-B9C3-09ADB0455C01}" type="presParOf" srcId="{9FC6BD45-5EDE-477B-A772-FFF3E77F9950}" destId="{4546846D-D2F4-4E62-8C6D-EE148C9ABB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B0961-785F-46BB-BBB5-1DB3EF4EE4EA}">
      <dsp:nvSpPr>
        <dsp:cNvPr id="0" name=""/>
        <dsp:cNvSpPr/>
      </dsp:nvSpPr>
      <dsp:spPr>
        <a:xfrm>
          <a:off x="389201" y="1669752"/>
          <a:ext cx="1934104" cy="967052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Interface</a:t>
          </a:r>
          <a:endParaRPr lang="zh-CN" altLang="en-US" sz="3000" b="1" kern="1200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7525" y="1698076"/>
        <a:ext cx="1877456" cy="910404"/>
      </dsp:txXfrm>
    </dsp:sp>
    <dsp:sp modelId="{FBC62CDB-F8BE-4A1B-B000-C459727E7B89}">
      <dsp:nvSpPr>
        <dsp:cNvPr id="0" name=""/>
        <dsp:cNvSpPr/>
      </dsp:nvSpPr>
      <dsp:spPr>
        <a:xfrm rot="17692822">
          <a:off x="1790711" y="1303134"/>
          <a:ext cx="18388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883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64156" y="1273225"/>
        <a:ext cx="91941" cy="91941"/>
      </dsp:txXfrm>
    </dsp:sp>
    <dsp:sp modelId="{519276C9-0728-4A33-9805-A526A5178A47}">
      <dsp:nvSpPr>
        <dsp:cNvPr id="0" name=""/>
        <dsp:cNvSpPr/>
      </dsp:nvSpPr>
      <dsp:spPr>
        <a:xfrm>
          <a:off x="3096947" y="1587"/>
          <a:ext cx="1934104" cy="96705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section</a:t>
          </a:r>
          <a:endParaRPr lang="zh-CN" altLang="en-US" sz="30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5271" y="29911"/>
        <a:ext cx="1877456" cy="910404"/>
      </dsp:txXfrm>
    </dsp:sp>
    <dsp:sp modelId="{44148757-3E9E-40D4-BBD8-CD70A45B58F7}">
      <dsp:nvSpPr>
        <dsp:cNvPr id="0" name=""/>
        <dsp:cNvSpPr/>
      </dsp:nvSpPr>
      <dsp:spPr>
        <a:xfrm rot="19457599">
          <a:off x="2233755" y="1859189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86308" y="1851432"/>
        <a:ext cx="47637" cy="47637"/>
      </dsp:txXfrm>
    </dsp:sp>
    <dsp:sp modelId="{0E48E98E-089E-4C90-9E48-61C8E613B11E}">
      <dsp:nvSpPr>
        <dsp:cNvPr id="0" name=""/>
        <dsp:cNvSpPr/>
      </dsp:nvSpPr>
      <dsp:spPr>
        <a:xfrm>
          <a:off x="3096947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Diet section</a:t>
          </a:r>
          <a:endParaRPr lang="zh-CN" altLang="en-US" sz="30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5271" y="1142021"/>
        <a:ext cx="1877456" cy="910404"/>
      </dsp:txXfrm>
    </dsp:sp>
    <dsp:sp modelId="{3EA6A139-863E-4663-9D6E-5926E8E4608A}">
      <dsp:nvSpPr>
        <dsp:cNvPr id="0" name=""/>
        <dsp:cNvSpPr/>
      </dsp:nvSpPr>
      <dsp:spPr>
        <a:xfrm rot="2142401">
          <a:off x="2233755" y="2415243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86308" y="2407487"/>
        <a:ext cx="47637" cy="47637"/>
      </dsp:txXfrm>
    </dsp:sp>
    <dsp:sp modelId="{ECDF8680-9D21-4873-A3EA-E9480F9260F1}">
      <dsp:nvSpPr>
        <dsp:cNvPr id="0" name=""/>
        <dsp:cNvSpPr/>
      </dsp:nvSpPr>
      <dsp:spPr>
        <a:xfrm>
          <a:off x="3096947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Health section</a:t>
          </a:r>
          <a:endParaRPr lang="zh-CN" altLang="en-US" sz="30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5271" y="2254131"/>
        <a:ext cx="1877456" cy="910404"/>
      </dsp:txXfrm>
    </dsp:sp>
    <dsp:sp modelId="{E152088E-E300-4152-8644-8AE55F18137C}">
      <dsp:nvSpPr>
        <dsp:cNvPr id="0" name=""/>
        <dsp:cNvSpPr/>
      </dsp:nvSpPr>
      <dsp:spPr>
        <a:xfrm rot="3907178">
          <a:off x="1790711" y="2971298"/>
          <a:ext cx="18388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883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64156" y="2941390"/>
        <a:ext cx="91941" cy="91941"/>
      </dsp:txXfrm>
    </dsp:sp>
    <dsp:sp modelId="{D113B90A-F1C9-4E9A-AAC9-4AD68870CF9C}">
      <dsp:nvSpPr>
        <dsp:cNvPr id="0" name=""/>
        <dsp:cNvSpPr/>
      </dsp:nvSpPr>
      <dsp:spPr>
        <a:xfrm>
          <a:off x="3096947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</a:t>
          </a:r>
          <a:endParaRPr lang="zh-CN" altLang="en-US" sz="30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5271" y="3366241"/>
        <a:ext cx="1877456" cy="910404"/>
      </dsp:txXfrm>
    </dsp:sp>
    <dsp:sp modelId="{E83EC7D6-07B5-4721-A4D1-3E64E728096F}">
      <dsp:nvSpPr>
        <dsp:cNvPr id="0" name=""/>
        <dsp:cNvSpPr/>
      </dsp:nvSpPr>
      <dsp:spPr>
        <a:xfrm rot="18289469">
          <a:off x="4740504" y="324932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4004" y="3231520"/>
        <a:ext cx="67736" cy="67736"/>
      </dsp:txXfrm>
    </dsp:sp>
    <dsp:sp modelId="{25CC9DF0-CECD-4A20-97F2-A2F8B0A5CC27}">
      <dsp:nvSpPr>
        <dsp:cNvPr id="0" name=""/>
        <dsp:cNvSpPr/>
      </dsp:nvSpPr>
      <dsp:spPr>
        <a:xfrm>
          <a:off x="5804693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Change background</a:t>
          </a:r>
          <a:endParaRPr lang="zh-CN" altLang="en-US" sz="27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3017" y="2254131"/>
        <a:ext cx="1877456" cy="910404"/>
      </dsp:txXfrm>
    </dsp:sp>
    <dsp:sp modelId="{F430ED35-24D8-4AC5-B6BD-0232AC91E344}">
      <dsp:nvSpPr>
        <dsp:cNvPr id="0" name=""/>
        <dsp:cNvSpPr/>
      </dsp:nvSpPr>
      <dsp:spPr>
        <a:xfrm>
          <a:off x="5031052" y="380538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8531" y="3802102"/>
        <a:ext cx="38682" cy="38682"/>
      </dsp:txXfrm>
    </dsp:sp>
    <dsp:sp modelId="{18E7FBE5-BEAB-461B-9826-0E8753753B64}">
      <dsp:nvSpPr>
        <dsp:cNvPr id="0" name=""/>
        <dsp:cNvSpPr/>
      </dsp:nvSpPr>
      <dsp:spPr>
        <a:xfrm>
          <a:off x="5804693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Change password</a:t>
          </a:r>
          <a:endParaRPr lang="zh-CN" altLang="en-US" sz="27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3017" y="3366241"/>
        <a:ext cx="1877456" cy="910404"/>
      </dsp:txXfrm>
    </dsp:sp>
    <dsp:sp modelId="{EFA17BBB-0911-4C8D-8CED-D345DB5B46B2}">
      <dsp:nvSpPr>
        <dsp:cNvPr id="0" name=""/>
        <dsp:cNvSpPr/>
      </dsp:nvSpPr>
      <dsp:spPr>
        <a:xfrm rot="3310531">
          <a:off x="4740504" y="436143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4004" y="4343630"/>
        <a:ext cx="67736" cy="67736"/>
      </dsp:txXfrm>
    </dsp:sp>
    <dsp:sp modelId="{67CCCF3C-9355-4256-A031-892A9ECD5B34}">
      <dsp:nvSpPr>
        <dsp:cNvPr id="0" name=""/>
        <dsp:cNvSpPr/>
      </dsp:nvSpPr>
      <dsp:spPr>
        <a:xfrm>
          <a:off x="5804693" y="4450027"/>
          <a:ext cx="1934104" cy="96705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Switch account</a:t>
          </a:r>
          <a:endParaRPr lang="zh-CN" altLang="en-US" sz="27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3017" y="4478351"/>
        <a:ext cx="1877456" cy="910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B0961-785F-46BB-BBB5-1DB3EF4EE4EA}">
      <dsp:nvSpPr>
        <dsp:cNvPr id="0" name=""/>
        <dsp:cNvSpPr/>
      </dsp:nvSpPr>
      <dsp:spPr>
        <a:xfrm>
          <a:off x="1547461" y="3369460"/>
          <a:ext cx="1115812" cy="557906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section</a:t>
          </a:r>
          <a:endParaRPr lang="zh-CN" altLang="en-US" sz="1500" b="1" kern="1200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63802" y="3385801"/>
        <a:ext cx="1083130" cy="525224"/>
      </dsp:txXfrm>
    </dsp:sp>
    <dsp:sp modelId="{FBC62CDB-F8BE-4A1B-B000-C459727E7B89}">
      <dsp:nvSpPr>
        <dsp:cNvPr id="0" name=""/>
        <dsp:cNvSpPr/>
      </dsp:nvSpPr>
      <dsp:spPr>
        <a:xfrm rot="17647873">
          <a:off x="2200203" y="2925207"/>
          <a:ext cx="1566617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566617" y="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44347" y="2894391"/>
        <a:ext cx="78330" cy="78330"/>
      </dsp:txXfrm>
    </dsp:sp>
    <dsp:sp modelId="{519276C9-0728-4A33-9805-A526A5178A47}">
      <dsp:nvSpPr>
        <dsp:cNvPr id="0" name=""/>
        <dsp:cNvSpPr/>
      </dsp:nvSpPr>
      <dsp:spPr>
        <a:xfrm>
          <a:off x="3303750" y="1939747"/>
          <a:ext cx="1115812" cy="55790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data analysis</a:t>
          </a:r>
          <a:endParaRPr lang="zh-CN" altLang="en-US" sz="15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0091" y="1956088"/>
        <a:ext cx="1083130" cy="525224"/>
      </dsp:txXfrm>
    </dsp:sp>
    <dsp:sp modelId="{DB152BD4-54CF-4A47-8B97-89CD0E6F01B0}">
      <dsp:nvSpPr>
        <dsp:cNvPr id="0" name=""/>
        <dsp:cNvSpPr/>
      </dsp:nvSpPr>
      <dsp:spPr>
        <a:xfrm rot="18552678">
          <a:off x="4035555" y="1401425"/>
          <a:ext cx="2088033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2088033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5027371" y="1357574"/>
        <a:ext cx="104401" cy="104401"/>
      </dsp:txXfrm>
    </dsp:sp>
    <dsp:sp modelId="{509E2395-3347-4202-A835-BCA32F326881}">
      <dsp:nvSpPr>
        <dsp:cNvPr id="0" name=""/>
        <dsp:cNvSpPr/>
      </dsp:nvSpPr>
      <dsp:spPr>
        <a:xfrm>
          <a:off x="5739581" y="321897"/>
          <a:ext cx="1115812" cy="55790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55922" y="338238"/>
        <a:ext cx="1083130" cy="525224"/>
      </dsp:txXfrm>
    </dsp:sp>
    <dsp:sp modelId="{621C1028-E3E0-40A2-A072-C65935A16458}">
      <dsp:nvSpPr>
        <dsp:cNvPr id="0" name=""/>
        <dsp:cNvSpPr/>
      </dsp:nvSpPr>
      <dsp:spPr>
        <a:xfrm rot="19457599">
          <a:off x="6803730" y="432102"/>
          <a:ext cx="54965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49651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064814" y="426711"/>
        <a:ext cx="27482" cy="27482"/>
      </dsp:txXfrm>
    </dsp:sp>
    <dsp:sp modelId="{06E06E47-2E06-4CCC-8114-004D556A2692}">
      <dsp:nvSpPr>
        <dsp:cNvPr id="0" name=""/>
        <dsp:cNvSpPr/>
      </dsp:nvSpPr>
      <dsp:spPr>
        <a:xfrm>
          <a:off x="7301718" y="1101"/>
          <a:ext cx="1115812" cy="55790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Total time 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18059" y="17442"/>
        <a:ext cx="1083130" cy="525224"/>
      </dsp:txXfrm>
    </dsp:sp>
    <dsp:sp modelId="{4BE04FC4-3D73-4969-8079-4E9EDE199BE3}">
      <dsp:nvSpPr>
        <dsp:cNvPr id="0" name=""/>
        <dsp:cNvSpPr/>
      </dsp:nvSpPr>
      <dsp:spPr>
        <a:xfrm rot="2142401">
          <a:off x="6803730" y="752898"/>
          <a:ext cx="54965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49651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064814" y="747507"/>
        <a:ext cx="27482" cy="27482"/>
      </dsp:txXfrm>
    </dsp:sp>
    <dsp:sp modelId="{A3023E51-83B3-4F8D-92DF-3B8FC27EAFDE}">
      <dsp:nvSpPr>
        <dsp:cNvPr id="0" name=""/>
        <dsp:cNvSpPr/>
      </dsp:nvSpPr>
      <dsp:spPr>
        <a:xfrm>
          <a:off x="7301718" y="642693"/>
          <a:ext cx="1115812" cy="55790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Total consume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18059" y="659034"/>
        <a:ext cx="1083130" cy="525224"/>
      </dsp:txXfrm>
    </dsp:sp>
    <dsp:sp modelId="{3A520D31-CA07-4A5F-9D01-357172D896A1}">
      <dsp:nvSpPr>
        <dsp:cNvPr id="0" name=""/>
        <dsp:cNvSpPr/>
      </dsp:nvSpPr>
      <dsp:spPr>
        <a:xfrm rot="21563881">
          <a:off x="4419527" y="2203416"/>
          <a:ext cx="1320090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320090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46570" y="2178763"/>
        <a:ext cx="66004" cy="66004"/>
      </dsp:txXfrm>
    </dsp:sp>
    <dsp:sp modelId="{19A3DD64-EF52-4A49-85B7-C843C88BD340}">
      <dsp:nvSpPr>
        <dsp:cNvPr id="0" name=""/>
        <dsp:cNvSpPr/>
      </dsp:nvSpPr>
      <dsp:spPr>
        <a:xfrm>
          <a:off x="5739581" y="1925877"/>
          <a:ext cx="1115812" cy="55790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Feature analysis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55922" y="1942218"/>
        <a:ext cx="1083130" cy="525224"/>
      </dsp:txXfrm>
    </dsp:sp>
    <dsp:sp modelId="{A8AE5744-B72D-45DF-92E6-7F18B35FFD9C}">
      <dsp:nvSpPr>
        <dsp:cNvPr id="0" name=""/>
        <dsp:cNvSpPr/>
      </dsp:nvSpPr>
      <dsp:spPr>
        <a:xfrm rot="18289469">
          <a:off x="6687772" y="1875685"/>
          <a:ext cx="781566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781566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059017" y="1864495"/>
        <a:ext cx="39078" cy="39078"/>
      </dsp:txXfrm>
    </dsp:sp>
    <dsp:sp modelId="{5CBF3C9E-0BEA-4987-BF68-07D06175F747}">
      <dsp:nvSpPr>
        <dsp:cNvPr id="0" name=""/>
        <dsp:cNvSpPr/>
      </dsp:nvSpPr>
      <dsp:spPr>
        <a:xfrm>
          <a:off x="7301718" y="1284285"/>
          <a:ext cx="1115812" cy="55790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 distribution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18059" y="1300626"/>
        <a:ext cx="1083130" cy="525224"/>
      </dsp:txXfrm>
    </dsp:sp>
    <dsp:sp modelId="{8A5B9EB2-95C3-4F29-9FC2-AD1938CB8E9A}">
      <dsp:nvSpPr>
        <dsp:cNvPr id="0" name=""/>
        <dsp:cNvSpPr/>
      </dsp:nvSpPr>
      <dsp:spPr>
        <a:xfrm>
          <a:off x="6855393" y="2196481"/>
          <a:ext cx="44632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46325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067398" y="2193673"/>
        <a:ext cx="22316" cy="22316"/>
      </dsp:txXfrm>
    </dsp:sp>
    <dsp:sp modelId="{FC4069D0-70AD-47E7-9693-FD8AA5DF0034}">
      <dsp:nvSpPr>
        <dsp:cNvPr id="0" name=""/>
        <dsp:cNvSpPr/>
      </dsp:nvSpPr>
      <dsp:spPr>
        <a:xfrm>
          <a:off x="7301718" y="1925877"/>
          <a:ext cx="1115812" cy="55790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Time distribution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18059" y="1942218"/>
        <a:ext cx="1083130" cy="525224"/>
      </dsp:txXfrm>
    </dsp:sp>
    <dsp:sp modelId="{0406132F-B9D0-446C-90DE-3DA6A74B58CF}">
      <dsp:nvSpPr>
        <dsp:cNvPr id="0" name=""/>
        <dsp:cNvSpPr/>
      </dsp:nvSpPr>
      <dsp:spPr>
        <a:xfrm rot="3310531">
          <a:off x="6687772" y="2517277"/>
          <a:ext cx="781566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781566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059017" y="2506088"/>
        <a:ext cx="39078" cy="39078"/>
      </dsp:txXfrm>
    </dsp:sp>
    <dsp:sp modelId="{BA940CD6-DFA4-4B45-8DEF-015012668B0A}">
      <dsp:nvSpPr>
        <dsp:cNvPr id="0" name=""/>
        <dsp:cNvSpPr/>
      </dsp:nvSpPr>
      <dsp:spPr>
        <a:xfrm>
          <a:off x="7301718" y="2567470"/>
          <a:ext cx="1115812" cy="55790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Intensity distribution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18059" y="2583811"/>
        <a:ext cx="1083130" cy="525224"/>
      </dsp:txXfrm>
    </dsp:sp>
    <dsp:sp modelId="{91E17125-64D6-46FF-938D-F07AE3C270E9}">
      <dsp:nvSpPr>
        <dsp:cNvPr id="0" name=""/>
        <dsp:cNvSpPr/>
      </dsp:nvSpPr>
      <dsp:spPr>
        <a:xfrm rot="3018151">
          <a:off x="4046264" y="3005406"/>
          <a:ext cx="206661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2066615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5027906" y="2962090"/>
        <a:ext cx="103330" cy="103330"/>
      </dsp:txXfrm>
    </dsp:sp>
    <dsp:sp modelId="{35C7DC19-3A0B-4CC6-972C-E045BA600227}">
      <dsp:nvSpPr>
        <dsp:cNvPr id="0" name=""/>
        <dsp:cNvSpPr/>
      </dsp:nvSpPr>
      <dsp:spPr>
        <a:xfrm>
          <a:off x="5739581" y="3529858"/>
          <a:ext cx="1115812" cy="55790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Function index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55922" y="3546199"/>
        <a:ext cx="1083130" cy="525224"/>
      </dsp:txXfrm>
    </dsp:sp>
    <dsp:sp modelId="{78C24A37-2317-42C4-8B3E-DADA2114E004}">
      <dsp:nvSpPr>
        <dsp:cNvPr id="0" name=""/>
        <dsp:cNvSpPr/>
      </dsp:nvSpPr>
      <dsp:spPr>
        <a:xfrm rot="19457599">
          <a:off x="6803730" y="3640064"/>
          <a:ext cx="54965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49651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064814" y="3634672"/>
        <a:ext cx="27482" cy="27482"/>
      </dsp:txXfrm>
    </dsp:sp>
    <dsp:sp modelId="{1152DA95-B623-4E8D-99B4-CA9BEBFA2051}">
      <dsp:nvSpPr>
        <dsp:cNvPr id="0" name=""/>
        <dsp:cNvSpPr/>
      </dsp:nvSpPr>
      <dsp:spPr>
        <a:xfrm>
          <a:off x="7301718" y="3209062"/>
          <a:ext cx="1115812" cy="55790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Variation trend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18059" y="3225403"/>
        <a:ext cx="1083130" cy="525224"/>
      </dsp:txXfrm>
    </dsp:sp>
    <dsp:sp modelId="{9F77774D-746F-429F-BAA8-33BB04F10043}">
      <dsp:nvSpPr>
        <dsp:cNvPr id="0" name=""/>
        <dsp:cNvSpPr/>
      </dsp:nvSpPr>
      <dsp:spPr>
        <a:xfrm rot="2142401">
          <a:off x="6803730" y="3960860"/>
          <a:ext cx="54965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49651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064814" y="3955468"/>
        <a:ext cx="27482" cy="27482"/>
      </dsp:txXfrm>
    </dsp:sp>
    <dsp:sp modelId="{A0EE1776-F405-4ABF-BF71-67F96948FF14}">
      <dsp:nvSpPr>
        <dsp:cNvPr id="0" name=""/>
        <dsp:cNvSpPr/>
      </dsp:nvSpPr>
      <dsp:spPr>
        <a:xfrm>
          <a:off x="7301718" y="3850654"/>
          <a:ext cx="1115812" cy="55790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Outline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18059" y="3866995"/>
        <a:ext cx="1083130" cy="525224"/>
      </dsp:txXfrm>
    </dsp:sp>
    <dsp:sp modelId="{E152088E-E300-4152-8644-8AE55F18137C}">
      <dsp:nvSpPr>
        <dsp:cNvPr id="0" name=""/>
        <dsp:cNvSpPr/>
      </dsp:nvSpPr>
      <dsp:spPr>
        <a:xfrm rot="3865090">
          <a:off x="2223625" y="4337968"/>
          <a:ext cx="1547512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547512" y="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58694" y="4307630"/>
        <a:ext cx="77375" cy="77375"/>
      </dsp:txXfrm>
    </dsp:sp>
    <dsp:sp modelId="{D113B90A-F1C9-4E9A-AAC9-4AD68870CF9C}">
      <dsp:nvSpPr>
        <dsp:cNvPr id="0" name=""/>
        <dsp:cNvSpPr/>
      </dsp:nvSpPr>
      <dsp:spPr>
        <a:xfrm>
          <a:off x="3331489" y="4765269"/>
          <a:ext cx="1115812" cy="55790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records</a:t>
          </a:r>
          <a:endParaRPr lang="zh-CN" altLang="en-US" sz="15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47830" y="4781610"/>
        <a:ext cx="1083130" cy="525224"/>
      </dsp:txXfrm>
    </dsp:sp>
    <dsp:sp modelId="{E83EC7D6-07B5-4721-A4D1-3E64E728096F}">
      <dsp:nvSpPr>
        <dsp:cNvPr id="0" name=""/>
        <dsp:cNvSpPr/>
      </dsp:nvSpPr>
      <dsp:spPr>
        <a:xfrm rot="20119236">
          <a:off x="4382350" y="4738963"/>
          <a:ext cx="1422182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422182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57887" y="4711758"/>
        <a:ext cx="71109" cy="71109"/>
      </dsp:txXfrm>
    </dsp:sp>
    <dsp:sp modelId="{25CC9DF0-CECD-4A20-97F2-A2F8B0A5CC27}">
      <dsp:nvSpPr>
        <dsp:cNvPr id="0" name=""/>
        <dsp:cNvSpPr/>
      </dsp:nvSpPr>
      <dsp:spPr>
        <a:xfrm>
          <a:off x="5739581" y="4171450"/>
          <a:ext cx="1115812" cy="55790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type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55922" y="4187791"/>
        <a:ext cx="1083130" cy="525224"/>
      </dsp:txXfrm>
    </dsp:sp>
    <dsp:sp modelId="{F430ED35-24D8-4AC5-B6BD-0232AC91E344}">
      <dsp:nvSpPr>
        <dsp:cNvPr id="0" name=""/>
        <dsp:cNvSpPr/>
      </dsp:nvSpPr>
      <dsp:spPr>
        <a:xfrm rot="127030">
          <a:off x="4446861" y="5059760"/>
          <a:ext cx="129316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293161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61112" y="5035780"/>
        <a:ext cx="64658" cy="64658"/>
      </dsp:txXfrm>
    </dsp:sp>
    <dsp:sp modelId="{18E7FBE5-BEAB-461B-9826-0E8753753B64}">
      <dsp:nvSpPr>
        <dsp:cNvPr id="0" name=""/>
        <dsp:cNvSpPr/>
      </dsp:nvSpPr>
      <dsp:spPr>
        <a:xfrm>
          <a:off x="5739581" y="4813043"/>
          <a:ext cx="1115812" cy="55790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time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55922" y="4829384"/>
        <a:ext cx="1083130" cy="525224"/>
      </dsp:txXfrm>
    </dsp:sp>
    <dsp:sp modelId="{EFA17BBB-0911-4C8D-8CED-D345DB5B46B2}">
      <dsp:nvSpPr>
        <dsp:cNvPr id="0" name=""/>
        <dsp:cNvSpPr/>
      </dsp:nvSpPr>
      <dsp:spPr>
        <a:xfrm rot="1684661">
          <a:off x="4361115" y="5380556"/>
          <a:ext cx="1464653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464653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56825" y="5352289"/>
        <a:ext cx="73232" cy="73232"/>
      </dsp:txXfrm>
    </dsp:sp>
    <dsp:sp modelId="{67CCCF3C-9355-4256-A031-892A9ECD5B34}">
      <dsp:nvSpPr>
        <dsp:cNvPr id="0" name=""/>
        <dsp:cNvSpPr/>
      </dsp:nvSpPr>
      <dsp:spPr>
        <a:xfrm>
          <a:off x="5739581" y="5454635"/>
          <a:ext cx="1115812" cy="55790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intensity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55922" y="5470976"/>
        <a:ext cx="1083130" cy="525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B0961-785F-46BB-BBB5-1DB3EF4EE4EA}">
      <dsp:nvSpPr>
        <dsp:cNvPr id="0" name=""/>
        <dsp:cNvSpPr/>
      </dsp:nvSpPr>
      <dsp:spPr>
        <a:xfrm>
          <a:off x="2095804" y="3595834"/>
          <a:ext cx="961654" cy="480827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Diet section</a:t>
          </a:r>
          <a:endParaRPr lang="zh-CN" altLang="en-US" sz="1500" b="1" kern="1200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9887" y="3609917"/>
        <a:ext cx="933488" cy="452661"/>
      </dsp:txXfrm>
    </dsp:sp>
    <dsp:sp modelId="{FBC62CDB-F8BE-4A1B-B000-C459727E7B89}">
      <dsp:nvSpPr>
        <dsp:cNvPr id="0" name=""/>
        <dsp:cNvSpPr/>
      </dsp:nvSpPr>
      <dsp:spPr>
        <a:xfrm rot="17516337">
          <a:off x="2594745" y="3143839"/>
          <a:ext cx="1477415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477415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96518" y="3114100"/>
        <a:ext cx="73870" cy="73870"/>
      </dsp:txXfrm>
    </dsp:sp>
    <dsp:sp modelId="{519276C9-0728-4A33-9805-A526A5178A47}">
      <dsp:nvSpPr>
        <dsp:cNvPr id="0" name=""/>
        <dsp:cNvSpPr/>
      </dsp:nvSpPr>
      <dsp:spPr>
        <a:xfrm>
          <a:off x="3609448" y="2225410"/>
          <a:ext cx="961654" cy="480827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Diet data analysis</a:t>
          </a:r>
          <a:endParaRPr lang="zh-CN" altLang="en-US" sz="15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23531" y="2239493"/>
        <a:ext cx="933488" cy="452661"/>
      </dsp:txXfrm>
    </dsp:sp>
    <dsp:sp modelId="{DB152BD4-54CF-4A47-8B97-89CD0E6F01B0}">
      <dsp:nvSpPr>
        <dsp:cNvPr id="0" name=""/>
        <dsp:cNvSpPr/>
      </dsp:nvSpPr>
      <dsp:spPr>
        <a:xfrm rot="18255049">
          <a:off x="4129253" y="1623224"/>
          <a:ext cx="2021345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2021345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5089392" y="1579886"/>
        <a:ext cx="101067" cy="101067"/>
      </dsp:txXfrm>
    </dsp:sp>
    <dsp:sp modelId="{509E2395-3347-4202-A835-BCA32F326881}">
      <dsp:nvSpPr>
        <dsp:cNvPr id="0" name=""/>
        <dsp:cNvSpPr/>
      </dsp:nvSpPr>
      <dsp:spPr>
        <a:xfrm>
          <a:off x="5708749" y="554602"/>
          <a:ext cx="961654" cy="48082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zh-CN" altLang="en-US" sz="16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2832" y="568685"/>
        <a:ext cx="933488" cy="452661"/>
      </dsp:txXfrm>
    </dsp:sp>
    <dsp:sp modelId="{621C1028-E3E0-40A2-A072-C65935A16458}">
      <dsp:nvSpPr>
        <dsp:cNvPr id="0" name=""/>
        <dsp:cNvSpPr/>
      </dsp:nvSpPr>
      <dsp:spPr>
        <a:xfrm rot="18289469">
          <a:off x="6525940" y="511344"/>
          <a:ext cx="67358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73587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45894" y="501701"/>
        <a:ext cx="33679" cy="33679"/>
      </dsp:txXfrm>
    </dsp:sp>
    <dsp:sp modelId="{06E06E47-2E06-4CCC-8114-004D556A2692}">
      <dsp:nvSpPr>
        <dsp:cNvPr id="0" name=""/>
        <dsp:cNvSpPr/>
      </dsp:nvSpPr>
      <dsp:spPr>
        <a:xfrm>
          <a:off x="7055065" y="1651"/>
          <a:ext cx="961654" cy="48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Total intake 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69148" y="15734"/>
        <a:ext cx="933488" cy="452661"/>
      </dsp:txXfrm>
    </dsp:sp>
    <dsp:sp modelId="{4BE04FC4-3D73-4969-8079-4E9EDE199BE3}">
      <dsp:nvSpPr>
        <dsp:cNvPr id="0" name=""/>
        <dsp:cNvSpPr/>
      </dsp:nvSpPr>
      <dsp:spPr>
        <a:xfrm>
          <a:off x="6670403" y="787820"/>
          <a:ext cx="384661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84661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53118" y="785399"/>
        <a:ext cx="19233" cy="19233"/>
      </dsp:txXfrm>
    </dsp:sp>
    <dsp:sp modelId="{A3023E51-83B3-4F8D-92DF-3B8FC27EAFDE}">
      <dsp:nvSpPr>
        <dsp:cNvPr id="0" name=""/>
        <dsp:cNvSpPr/>
      </dsp:nvSpPr>
      <dsp:spPr>
        <a:xfrm>
          <a:off x="7055065" y="554602"/>
          <a:ext cx="961654" cy="48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Basic metabolism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69148" y="568685"/>
        <a:ext cx="933488" cy="452661"/>
      </dsp:txXfrm>
    </dsp:sp>
    <dsp:sp modelId="{E0FF21FD-8EB2-4689-B886-BC96D5FAC0C1}">
      <dsp:nvSpPr>
        <dsp:cNvPr id="0" name=""/>
        <dsp:cNvSpPr/>
      </dsp:nvSpPr>
      <dsp:spPr>
        <a:xfrm rot="3310531">
          <a:off x="6525940" y="1064296"/>
          <a:ext cx="67358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73587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45894" y="1054652"/>
        <a:ext cx="33679" cy="33679"/>
      </dsp:txXfrm>
    </dsp:sp>
    <dsp:sp modelId="{2EF04050-BD89-4A6F-857B-FED3E5ABBDF8}">
      <dsp:nvSpPr>
        <dsp:cNvPr id="0" name=""/>
        <dsp:cNvSpPr/>
      </dsp:nvSpPr>
      <dsp:spPr>
        <a:xfrm>
          <a:off x="7055065" y="1107554"/>
          <a:ext cx="961654" cy="48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Energy surplus</a:t>
          </a:r>
          <a:endParaRPr lang="zh-CN" altLang="en-US" sz="1400" kern="1200" dirty="0"/>
        </a:p>
      </dsp:txBody>
      <dsp:txXfrm>
        <a:off x="7069148" y="1121637"/>
        <a:ext cx="933488" cy="452661"/>
      </dsp:txXfrm>
    </dsp:sp>
    <dsp:sp modelId="{3A520D31-CA07-4A5F-9D01-357172D896A1}">
      <dsp:nvSpPr>
        <dsp:cNvPr id="0" name=""/>
        <dsp:cNvSpPr/>
      </dsp:nvSpPr>
      <dsp:spPr>
        <a:xfrm rot="21563881">
          <a:off x="4571071" y="2452650"/>
          <a:ext cx="1137709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137709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11483" y="2431404"/>
        <a:ext cx="56885" cy="56885"/>
      </dsp:txXfrm>
    </dsp:sp>
    <dsp:sp modelId="{19A3DD64-EF52-4A49-85B7-C843C88BD340}">
      <dsp:nvSpPr>
        <dsp:cNvPr id="0" name=""/>
        <dsp:cNvSpPr/>
      </dsp:nvSpPr>
      <dsp:spPr>
        <a:xfrm>
          <a:off x="5708749" y="2213456"/>
          <a:ext cx="961654" cy="48082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Nutrition structure</a:t>
          </a:r>
          <a:endParaRPr lang="zh-CN" altLang="en-US" sz="15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2832" y="2227539"/>
        <a:ext cx="933488" cy="452661"/>
      </dsp:txXfrm>
    </dsp:sp>
    <dsp:sp modelId="{A8AE5744-B72D-45DF-92E6-7F18B35FFD9C}">
      <dsp:nvSpPr>
        <dsp:cNvPr id="0" name=""/>
        <dsp:cNvSpPr/>
      </dsp:nvSpPr>
      <dsp:spPr>
        <a:xfrm rot="18289469">
          <a:off x="6525940" y="2170198"/>
          <a:ext cx="67358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73587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45894" y="2160554"/>
        <a:ext cx="33679" cy="33679"/>
      </dsp:txXfrm>
    </dsp:sp>
    <dsp:sp modelId="{5CBF3C9E-0BEA-4987-BF68-07D06175F747}">
      <dsp:nvSpPr>
        <dsp:cNvPr id="0" name=""/>
        <dsp:cNvSpPr/>
      </dsp:nvSpPr>
      <dsp:spPr>
        <a:xfrm>
          <a:off x="7055065" y="1660505"/>
          <a:ext cx="961654" cy="48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Protein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69148" y="1674588"/>
        <a:ext cx="933488" cy="452661"/>
      </dsp:txXfrm>
    </dsp:sp>
    <dsp:sp modelId="{8A5B9EB2-95C3-4F29-9FC2-AD1938CB8E9A}">
      <dsp:nvSpPr>
        <dsp:cNvPr id="0" name=""/>
        <dsp:cNvSpPr/>
      </dsp:nvSpPr>
      <dsp:spPr>
        <a:xfrm>
          <a:off x="6670403" y="2446674"/>
          <a:ext cx="384661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84661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53118" y="2444253"/>
        <a:ext cx="19233" cy="19233"/>
      </dsp:txXfrm>
    </dsp:sp>
    <dsp:sp modelId="{FC4069D0-70AD-47E7-9693-FD8AA5DF0034}">
      <dsp:nvSpPr>
        <dsp:cNvPr id="0" name=""/>
        <dsp:cNvSpPr/>
      </dsp:nvSpPr>
      <dsp:spPr>
        <a:xfrm>
          <a:off x="7055065" y="2213456"/>
          <a:ext cx="961654" cy="48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Carbohydrate</a:t>
          </a:r>
          <a:endParaRPr lang="zh-CN" altLang="en-US" sz="11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69148" y="2227539"/>
        <a:ext cx="933488" cy="452661"/>
      </dsp:txXfrm>
    </dsp:sp>
    <dsp:sp modelId="{0406132F-B9D0-446C-90DE-3DA6A74B58CF}">
      <dsp:nvSpPr>
        <dsp:cNvPr id="0" name=""/>
        <dsp:cNvSpPr/>
      </dsp:nvSpPr>
      <dsp:spPr>
        <a:xfrm rot="3310531">
          <a:off x="6525940" y="2723149"/>
          <a:ext cx="67358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73587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45894" y="2713506"/>
        <a:ext cx="33679" cy="33679"/>
      </dsp:txXfrm>
    </dsp:sp>
    <dsp:sp modelId="{BA940CD6-DFA4-4B45-8DEF-015012668B0A}">
      <dsp:nvSpPr>
        <dsp:cNvPr id="0" name=""/>
        <dsp:cNvSpPr/>
      </dsp:nvSpPr>
      <dsp:spPr>
        <a:xfrm>
          <a:off x="7055065" y="2766407"/>
          <a:ext cx="961654" cy="48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Fat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69148" y="2780490"/>
        <a:ext cx="933488" cy="452661"/>
      </dsp:txXfrm>
    </dsp:sp>
    <dsp:sp modelId="{91E17125-64D6-46FF-938D-F07AE3C270E9}">
      <dsp:nvSpPr>
        <dsp:cNvPr id="0" name=""/>
        <dsp:cNvSpPr/>
      </dsp:nvSpPr>
      <dsp:spPr>
        <a:xfrm rot="3321842">
          <a:off x="4139111" y="3282077"/>
          <a:ext cx="2001629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2001629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5089885" y="3239233"/>
        <a:ext cx="100081" cy="100081"/>
      </dsp:txXfrm>
    </dsp:sp>
    <dsp:sp modelId="{35C7DC19-3A0B-4CC6-972C-E045BA600227}">
      <dsp:nvSpPr>
        <dsp:cNvPr id="0" name=""/>
        <dsp:cNvSpPr/>
      </dsp:nvSpPr>
      <dsp:spPr>
        <a:xfrm>
          <a:off x="5708749" y="3872310"/>
          <a:ext cx="961654" cy="48082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Feature analysis</a:t>
          </a:r>
          <a:endParaRPr lang="zh-CN" altLang="en-US" sz="15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2832" y="3886393"/>
        <a:ext cx="933488" cy="452661"/>
      </dsp:txXfrm>
    </dsp:sp>
    <dsp:sp modelId="{78C24A37-2317-42C4-8B3E-DADA2114E004}">
      <dsp:nvSpPr>
        <dsp:cNvPr id="0" name=""/>
        <dsp:cNvSpPr/>
      </dsp:nvSpPr>
      <dsp:spPr>
        <a:xfrm rot="18289469">
          <a:off x="6525940" y="3829052"/>
          <a:ext cx="67358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73587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45894" y="3819408"/>
        <a:ext cx="33679" cy="33679"/>
      </dsp:txXfrm>
    </dsp:sp>
    <dsp:sp modelId="{1152DA95-B623-4E8D-99B4-CA9BEBFA2051}">
      <dsp:nvSpPr>
        <dsp:cNvPr id="0" name=""/>
        <dsp:cNvSpPr/>
      </dsp:nvSpPr>
      <dsp:spPr>
        <a:xfrm>
          <a:off x="7055065" y="3319359"/>
          <a:ext cx="961654" cy="48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 distribution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69148" y="3333442"/>
        <a:ext cx="933488" cy="452661"/>
      </dsp:txXfrm>
    </dsp:sp>
    <dsp:sp modelId="{9F77774D-746F-429F-BAA8-33BB04F10043}">
      <dsp:nvSpPr>
        <dsp:cNvPr id="0" name=""/>
        <dsp:cNvSpPr/>
      </dsp:nvSpPr>
      <dsp:spPr>
        <a:xfrm>
          <a:off x="6670403" y="4105527"/>
          <a:ext cx="384661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84661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53118" y="4103107"/>
        <a:ext cx="19233" cy="19233"/>
      </dsp:txXfrm>
    </dsp:sp>
    <dsp:sp modelId="{A0EE1776-F405-4ABF-BF71-67F96948FF14}">
      <dsp:nvSpPr>
        <dsp:cNvPr id="0" name=""/>
        <dsp:cNvSpPr/>
      </dsp:nvSpPr>
      <dsp:spPr>
        <a:xfrm>
          <a:off x="7055065" y="3872310"/>
          <a:ext cx="961654" cy="48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Nutrition distribution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69148" y="3886393"/>
        <a:ext cx="933488" cy="452661"/>
      </dsp:txXfrm>
    </dsp:sp>
    <dsp:sp modelId="{A1CB8ADA-CCE3-4C34-8E26-4DD20E9091B2}">
      <dsp:nvSpPr>
        <dsp:cNvPr id="0" name=""/>
        <dsp:cNvSpPr/>
      </dsp:nvSpPr>
      <dsp:spPr>
        <a:xfrm rot="3310531">
          <a:off x="6525940" y="4382003"/>
          <a:ext cx="67358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73587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45894" y="4372359"/>
        <a:ext cx="33679" cy="33679"/>
      </dsp:txXfrm>
    </dsp:sp>
    <dsp:sp modelId="{17C130E4-D774-4BB3-B66C-C6BD39173718}">
      <dsp:nvSpPr>
        <dsp:cNvPr id="0" name=""/>
        <dsp:cNvSpPr/>
      </dsp:nvSpPr>
      <dsp:spPr>
        <a:xfrm>
          <a:off x="7055065" y="4425261"/>
          <a:ext cx="961654" cy="48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Energy distribution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69148" y="4439344"/>
        <a:ext cx="933488" cy="452661"/>
      </dsp:txXfrm>
    </dsp:sp>
    <dsp:sp modelId="{E152088E-E300-4152-8644-8AE55F18137C}">
      <dsp:nvSpPr>
        <dsp:cNvPr id="0" name=""/>
        <dsp:cNvSpPr/>
      </dsp:nvSpPr>
      <dsp:spPr>
        <a:xfrm rot="4005716">
          <a:off x="2615597" y="4499654"/>
          <a:ext cx="1459618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459618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08916" y="4470360"/>
        <a:ext cx="72980" cy="72980"/>
      </dsp:txXfrm>
    </dsp:sp>
    <dsp:sp modelId="{D113B90A-F1C9-4E9A-AAC9-4AD68870CF9C}">
      <dsp:nvSpPr>
        <dsp:cNvPr id="0" name=""/>
        <dsp:cNvSpPr/>
      </dsp:nvSpPr>
      <dsp:spPr>
        <a:xfrm>
          <a:off x="3633355" y="4937039"/>
          <a:ext cx="961654" cy="480827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Diet records</a:t>
          </a:r>
          <a:endParaRPr lang="zh-CN" altLang="en-US" sz="15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47438" y="4951122"/>
        <a:ext cx="933488" cy="452661"/>
      </dsp:txXfrm>
    </dsp:sp>
    <dsp:sp modelId="{E83EC7D6-07B5-4721-A4D1-3E64E728096F}">
      <dsp:nvSpPr>
        <dsp:cNvPr id="0" name=""/>
        <dsp:cNvSpPr/>
      </dsp:nvSpPr>
      <dsp:spPr>
        <a:xfrm rot="20119236">
          <a:off x="4539030" y="4914368"/>
          <a:ext cx="122569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225697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1236" y="4890921"/>
        <a:ext cx="61284" cy="61284"/>
      </dsp:txXfrm>
    </dsp:sp>
    <dsp:sp modelId="{25CC9DF0-CECD-4A20-97F2-A2F8B0A5CC27}">
      <dsp:nvSpPr>
        <dsp:cNvPr id="0" name=""/>
        <dsp:cNvSpPr/>
      </dsp:nvSpPr>
      <dsp:spPr>
        <a:xfrm>
          <a:off x="5708749" y="4425261"/>
          <a:ext cx="961654" cy="48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Food type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2832" y="4439344"/>
        <a:ext cx="933488" cy="452661"/>
      </dsp:txXfrm>
    </dsp:sp>
    <dsp:sp modelId="{F430ED35-24D8-4AC5-B6BD-0232AC91E344}">
      <dsp:nvSpPr>
        <dsp:cNvPr id="0" name=""/>
        <dsp:cNvSpPr/>
      </dsp:nvSpPr>
      <dsp:spPr>
        <a:xfrm rot="127030">
          <a:off x="4594628" y="5190843"/>
          <a:ext cx="111450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11450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4016" y="5170177"/>
        <a:ext cx="55725" cy="55725"/>
      </dsp:txXfrm>
    </dsp:sp>
    <dsp:sp modelId="{18E7FBE5-BEAB-461B-9826-0E8753753B64}">
      <dsp:nvSpPr>
        <dsp:cNvPr id="0" name=""/>
        <dsp:cNvSpPr/>
      </dsp:nvSpPr>
      <dsp:spPr>
        <a:xfrm>
          <a:off x="5708749" y="4978212"/>
          <a:ext cx="961654" cy="48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Intake amount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2832" y="4992295"/>
        <a:ext cx="933488" cy="452661"/>
      </dsp:txXfrm>
    </dsp:sp>
    <dsp:sp modelId="{EFA17BBB-0911-4C8D-8CED-D345DB5B46B2}">
      <dsp:nvSpPr>
        <dsp:cNvPr id="0" name=""/>
        <dsp:cNvSpPr/>
      </dsp:nvSpPr>
      <dsp:spPr>
        <a:xfrm rot="1684661">
          <a:off x="4520729" y="5467319"/>
          <a:ext cx="1262299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262299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0321" y="5442957"/>
        <a:ext cx="63114" cy="63114"/>
      </dsp:txXfrm>
    </dsp:sp>
    <dsp:sp modelId="{67CCCF3C-9355-4256-A031-892A9ECD5B34}">
      <dsp:nvSpPr>
        <dsp:cNvPr id="0" name=""/>
        <dsp:cNvSpPr/>
      </dsp:nvSpPr>
      <dsp:spPr>
        <a:xfrm>
          <a:off x="5708749" y="5531164"/>
          <a:ext cx="961654" cy="48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Sugar content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2832" y="5545247"/>
        <a:ext cx="933488" cy="4526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B0961-785F-46BB-BBB5-1DB3EF4EE4EA}">
      <dsp:nvSpPr>
        <dsp:cNvPr id="0" name=""/>
        <dsp:cNvSpPr/>
      </dsp:nvSpPr>
      <dsp:spPr>
        <a:xfrm>
          <a:off x="1322902" y="2966295"/>
          <a:ext cx="1178944" cy="589472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Health section</a:t>
          </a:r>
          <a:endParaRPr lang="zh-CN" altLang="en-US" sz="1500" b="1" kern="1200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40167" y="2983560"/>
        <a:ext cx="1144414" cy="554942"/>
      </dsp:txXfrm>
    </dsp:sp>
    <dsp:sp modelId="{FBC62CDB-F8BE-4A1B-B000-C459727E7B89}">
      <dsp:nvSpPr>
        <dsp:cNvPr id="0" name=""/>
        <dsp:cNvSpPr/>
      </dsp:nvSpPr>
      <dsp:spPr>
        <a:xfrm rot="17458752">
          <a:off x="1895148" y="2369802"/>
          <a:ext cx="189010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890109" y="8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92950" y="2331371"/>
        <a:ext cx="94505" cy="94505"/>
      </dsp:txXfrm>
    </dsp:sp>
    <dsp:sp modelId="{519276C9-0728-4A33-9805-A526A5178A47}">
      <dsp:nvSpPr>
        <dsp:cNvPr id="0" name=""/>
        <dsp:cNvSpPr/>
      </dsp:nvSpPr>
      <dsp:spPr>
        <a:xfrm>
          <a:off x="3178560" y="1201480"/>
          <a:ext cx="1178944" cy="58947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Plan and achievement</a:t>
          </a:r>
          <a:endParaRPr lang="zh-CN" altLang="en-US" sz="14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5825" y="1218745"/>
        <a:ext cx="1144414" cy="554942"/>
      </dsp:txXfrm>
    </dsp:sp>
    <dsp:sp modelId="{DB152BD4-54CF-4A47-8B97-89CD0E6F01B0}">
      <dsp:nvSpPr>
        <dsp:cNvPr id="0" name=""/>
        <dsp:cNvSpPr/>
      </dsp:nvSpPr>
      <dsp:spPr>
        <a:xfrm rot="19696868">
          <a:off x="4235057" y="1056384"/>
          <a:ext cx="163959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63959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13866" y="1024216"/>
        <a:ext cx="81979" cy="81979"/>
      </dsp:txXfrm>
    </dsp:sp>
    <dsp:sp modelId="{509E2395-3347-4202-A835-BCA32F326881}">
      <dsp:nvSpPr>
        <dsp:cNvPr id="0" name=""/>
        <dsp:cNvSpPr/>
      </dsp:nvSpPr>
      <dsp:spPr>
        <a:xfrm>
          <a:off x="5752207" y="339460"/>
          <a:ext cx="1178944" cy="589472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Plan</a:t>
          </a:r>
          <a:endParaRPr lang="zh-CN" altLang="en-US" sz="14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69472" y="356725"/>
        <a:ext cx="1144414" cy="554942"/>
      </dsp:txXfrm>
    </dsp:sp>
    <dsp:sp modelId="{621C1028-E3E0-40A2-A072-C65935A16458}">
      <dsp:nvSpPr>
        <dsp:cNvPr id="0" name=""/>
        <dsp:cNvSpPr/>
      </dsp:nvSpPr>
      <dsp:spPr>
        <a:xfrm rot="19457599">
          <a:off x="6876565" y="455901"/>
          <a:ext cx="58074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80749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52421" y="450204"/>
        <a:ext cx="29037" cy="29037"/>
      </dsp:txXfrm>
    </dsp:sp>
    <dsp:sp modelId="{06E06E47-2E06-4CCC-8114-004D556A2692}">
      <dsp:nvSpPr>
        <dsp:cNvPr id="0" name=""/>
        <dsp:cNvSpPr/>
      </dsp:nvSpPr>
      <dsp:spPr>
        <a:xfrm>
          <a:off x="7402729" y="513"/>
          <a:ext cx="1178944" cy="58947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 of plan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19994" y="17778"/>
        <a:ext cx="1144414" cy="554942"/>
      </dsp:txXfrm>
    </dsp:sp>
    <dsp:sp modelId="{4BE04FC4-3D73-4969-8079-4E9EDE199BE3}">
      <dsp:nvSpPr>
        <dsp:cNvPr id="0" name=""/>
        <dsp:cNvSpPr/>
      </dsp:nvSpPr>
      <dsp:spPr>
        <a:xfrm rot="2142401">
          <a:off x="6876565" y="794847"/>
          <a:ext cx="58074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80749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52421" y="789150"/>
        <a:ext cx="29037" cy="29037"/>
      </dsp:txXfrm>
    </dsp:sp>
    <dsp:sp modelId="{A3023E51-83B3-4F8D-92DF-3B8FC27EAFDE}">
      <dsp:nvSpPr>
        <dsp:cNvPr id="0" name=""/>
        <dsp:cNvSpPr/>
      </dsp:nvSpPr>
      <dsp:spPr>
        <a:xfrm>
          <a:off x="7402729" y="678406"/>
          <a:ext cx="1178944" cy="58947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Progress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19994" y="695671"/>
        <a:ext cx="1144414" cy="554942"/>
      </dsp:txXfrm>
    </dsp:sp>
    <dsp:sp modelId="{91E17125-64D6-46FF-938D-F07AE3C270E9}">
      <dsp:nvSpPr>
        <dsp:cNvPr id="0" name=""/>
        <dsp:cNvSpPr/>
      </dsp:nvSpPr>
      <dsp:spPr>
        <a:xfrm rot="1850367">
          <a:off x="4242666" y="1903750"/>
          <a:ext cx="162437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624378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14246" y="1871963"/>
        <a:ext cx="81218" cy="81218"/>
      </dsp:txXfrm>
    </dsp:sp>
    <dsp:sp modelId="{35C7DC19-3A0B-4CC6-972C-E045BA600227}">
      <dsp:nvSpPr>
        <dsp:cNvPr id="0" name=""/>
        <dsp:cNvSpPr/>
      </dsp:nvSpPr>
      <dsp:spPr>
        <a:xfrm>
          <a:off x="5752207" y="2034192"/>
          <a:ext cx="1178944" cy="589472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Achievement system</a:t>
          </a:r>
          <a:endParaRPr lang="zh-CN" altLang="en-US" sz="14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69472" y="2051457"/>
        <a:ext cx="1144414" cy="554942"/>
      </dsp:txXfrm>
    </dsp:sp>
    <dsp:sp modelId="{78C24A37-2317-42C4-8B3E-DADA2114E004}">
      <dsp:nvSpPr>
        <dsp:cNvPr id="0" name=""/>
        <dsp:cNvSpPr/>
      </dsp:nvSpPr>
      <dsp:spPr>
        <a:xfrm rot="18289469">
          <a:off x="6754046" y="1981160"/>
          <a:ext cx="82578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2578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46295" y="1969337"/>
        <a:ext cx="41289" cy="41289"/>
      </dsp:txXfrm>
    </dsp:sp>
    <dsp:sp modelId="{1152DA95-B623-4E8D-99B4-CA9BEBFA2051}">
      <dsp:nvSpPr>
        <dsp:cNvPr id="0" name=""/>
        <dsp:cNvSpPr/>
      </dsp:nvSpPr>
      <dsp:spPr>
        <a:xfrm>
          <a:off x="7402729" y="1356299"/>
          <a:ext cx="1178944" cy="58947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Medal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19994" y="1373564"/>
        <a:ext cx="1144414" cy="554942"/>
      </dsp:txXfrm>
    </dsp:sp>
    <dsp:sp modelId="{9F77774D-746F-429F-BAA8-33BB04F10043}">
      <dsp:nvSpPr>
        <dsp:cNvPr id="0" name=""/>
        <dsp:cNvSpPr/>
      </dsp:nvSpPr>
      <dsp:spPr>
        <a:xfrm>
          <a:off x="6931151" y="2320106"/>
          <a:ext cx="47157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7157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55150" y="2317139"/>
        <a:ext cx="23578" cy="23578"/>
      </dsp:txXfrm>
    </dsp:sp>
    <dsp:sp modelId="{A0EE1776-F405-4ABF-BF71-67F96948FF14}">
      <dsp:nvSpPr>
        <dsp:cNvPr id="0" name=""/>
        <dsp:cNvSpPr/>
      </dsp:nvSpPr>
      <dsp:spPr>
        <a:xfrm>
          <a:off x="7402729" y="2034192"/>
          <a:ext cx="1178944" cy="58947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</a:t>
          </a:r>
          <a:endParaRPr lang="zh-CN" altLang="en-US" sz="14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19994" y="2051457"/>
        <a:ext cx="1144414" cy="554942"/>
      </dsp:txXfrm>
    </dsp:sp>
    <dsp:sp modelId="{D2497DA8-A721-4730-BEBD-6154ADDA160B}">
      <dsp:nvSpPr>
        <dsp:cNvPr id="0" name=""/>
        <dsp:cNvSpPr/>
      </dsp:nvSpPr>
      <dsp:spPr>
        <a:xfrm rot="3310531">
          <a:off x="6754046" y="2659053"/>
          <a:ext cx="82578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2578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46295" y="2647230"/>
        <a:ext cx="41289" cy="41289"/>
      </dsp:txXfrm>
    </dsp:sp>
    <dsp:sp modelId="{F2F43E2F-FF56-4498-B65C-B276621286A8}">
      <dsp:nvSpPr>
        <dsp:cNvPr id="0" name=""/>
        <dsp:cNvSpPr/>
      </dsp:nvSpPr>
      <dsp:spPr>
        <a:xfrm>
          <a:off x="7402729" y="2712085"/>
          <a:ext cx="1178944" cy="58947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Progress</a:t>
          </a:r>
          <a:endParaRPr lang="zh-CN" altLang="en-US" sz="1400" b="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19994" y="2729350"/>
        <a:ext cx="1144414" cy="554942"/>
      </dsp:txXfrm>
    </dsp:sp>
    <dsp:sp modelId="{E152088E-E300-4152-8644-8AE55F18137C}">
      <dsp:nvSpPr>
        <dsp:cNvPr id="0" name=""/>
        <dsp:cNvSpPr/>
      </dsp:nvSpPr>
      <dsp:spPr>
        <a:xfrm rot="21581315">
          <a:off x="2501841" y="3250290"/>
          <a:ext cx="70603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06032" y="8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37206" y="3241461"/>
        <a:ext cx="35301" cy="35301"/>
      </dsp:txXfrm>
    </dsp:sp>
    <dsp:sp modelId="{D113B90A-F1C9-4E9A-AAC9-4AD68870CF9C}">
      <dsp:nvSpPr>
        <dsp:cNvPr id="0" name=""/>
        <dsp:cNvSpPr/>
      </dsp:nvSpPr>
      <dsp:spPr>
        <a:xfrm>
          <a:off x="3207868" y="2962457"/>
          <a:ext cx="1178944" cy="58947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BMI index</a:t>
          </a:r>
          <a:endParaRPr lang="zh-CN" altLang="en-US" sz="15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5133" y="2979722"/>
        <a:ext cx="1144414" cy="554942"/>
      </dsp:txXfrm>
    </dsp:sp>
    <dsp:sp modelId="{E83EC7D6-07B5-4721-A4D1-3E64E728096F}">
      <dsp:nvSpPr>
        <dsp:cNvPr id="0" name=""/>
        <dsp:cNvSpPr/>
      </dsp:nvSpPr>
      <dsp:spPr>
        <a:xfrm rot="20976546">
          <a:off x="4375430" y="3123185"/>
          <a:ext cx="138815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388159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34806" y="3097303"/>
        <a:ext cx="69407" cy="69407"/>
      </dsp:txXfrm>
    </dsp:sp>
    <dsp:sp modelId="{25CC9DF0-CECD-4A20-97F2-A2F8B0A5CC27}">
      <dsp:nvSpPr>
        <dsp:cNvPr id="0" name=""/>
        <dsp:cNvSpPr/>
      </dsp:nvSpPr>
      <dsp:spPr>
        <a:xfrm>
          <a:off x="5752207" y="2712085"/>
          <a:ext cx="1178944" cy="58947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Variation trend</a:t>
          </a:r>
          <a:endParaRPr lang="zh-CN" altLang="en-US" sz="14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69472" y="2729350"/>
        <a:ext cx="1144414" cy="554942"/>
      </dsp:txXfrm>
    </dsp:sp>
    <dsp:sp modelId="{F430ED35-24D8-4AC5-B6BD-0232AC91E344}">
      <dsp:nvSpPr>
        <dsp:cNvPr id="0" name=""/>
        <dsp:cNvSpPr/>
      </dsp:nvSpPr>
      <dsp:spPr>
        <a:xfrm rot="1043156">
          <a:off x="4354130" y="3462132"/>
          <a:ext cx="143076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30760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33741" y="3435185"/>
        <a:ext cx="71538" cy="71538"/>
      </dsp:txXfrm>
    </dsp:sp>
    <dsp:sp modelId="{18E7FBE5-BEAB-461B-9826-0E8753753B64}">
      <dsp:nvSpPr>
        <dsp:cNvPr id="0" name=""/>
        <dsp:cNvSpPr/>
      </dsp:nvSpPr>
      <dsp:spPr>
        <a:xfrm>
          <a:off x="5752207" y="3389978"/>
          <a:ext cx="1178944" cy="58947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Outline</a:t>
          </a:r>
          <a:endParaRPr lang="zh-CN" altLang="en-US" sz="14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69472" y="3407243"/>
        <a:ext cx="1144414" cy="554942"/>
      </dsp:txXfrm>
    </dsp:sp>
    <dsp:sp modelId="{A09734FE-90AC-40BD-BA69-1067D2EC61F5}">
      <dsp:nvSpPr>
        <dsp:cNvPr id="0" name=""/>
        <dsp:cNvSpPr/>
      </dsp:nvSpPr>
      <dsp:spPr>
        <a:xfrm rot="4130363">
          <a:off x="1861259" y="4187073"/>
          <a:ext cx="200491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04916" y="8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813594" y="4145772"/>
        <a:ext cx="100245" cy="100245"/>
      </dsp:txXfrm>
    </dsp:sp>
    <dsp:sp modelId="{E807060F-4DA1-4220-9B19-06ECE78AECE8}">
      <dsp:nvSpPr>
        <dsp:cNvPr id="0" name=""/>
        <dsp:cNvSpPr/>
      </dsp:nvSpPr>
      <dsp:spPr>
        <a:xfrm>
          <a:off x="3225588" y="4836024"/>
          <a:ext cx="1178944" cy="58947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Body data</a:t>
          </a:r>
          <a:endParaRPr lang="zh-CN" altLang="en-US" sz="16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42853" y="4853289"/>
        <a:ext cx="1144414" cy="554942"/>
      </dsp:txXfrm>
    </dsp:sp>
    <dsp:sp modelId="{58A521B6-FDE9-4F5C-8267-ED4F097B00CC}">
      <dsp:nvSpPr>
        <dsp:cNvPr id="0" name=""/>
        <dsp:cNvSpPr/>
      </dsp:nvSpPr>
      <dsp:spPr>
        <a:xfrm rot="19819053">
          <a:off x="4302759" y="4737861"/>
          <a:ext cx="155122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51220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39589" y="4707903"/>
        <a:ext cx="77561" cy="77561"/>
      </dsp:txXfrm>
    </dsp:sp>
    <dsp:sp modelId="{13BA9EF6-E3BA-4904-BCF6-E5BF40722688}">
      <dsp:nvSpPr>
        <dsp:cNvPr id="0" name=""/>
        <dsp:cNvSpPr/>
      </dsp:nvSpPr>
      <dsp:spPr>
        <a:xfrm>
          <a:off x="5752207" y="4067871"/>
          <a:ext cx="1178944" cy="58947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Height</a:t>
          </a:r>
          <a:endParaRPr lang="zh-CN" altLang="en-US" sz="14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69472" y="4085136"/>
        <a:ext cx="1144414" cy="554942"/>
      </dsp:txXfrm>
    </dsp:sp>
    <dsp:sp modelId="{16A46F1A-2F8B-4493-8163-8829071C9846}">
      <dsp:nvSpPr>
        <dsp:cNvPr id="0" name=""/>
        <dsp:cNvSpPr/>
      </dsp:nvSpPr>
      <dsp:spPr>
        <a:xfrm rot="21370102">
          <a:off x="4403023" y="5076808"/>
          <a:ext cx="135069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350693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44602" y="5051862"/>
        <a:ext cx="67534" cy="67534"/>
      </dsp:txXfrm>
    </dsp:sp>
    <dsp:sp modelId="{D5CC40AE-34BF-4A8C-98DE-619C7F33CF58}">
      <dsp:nvSpPr>
        <dsp:cNvPr id="0" name=""/>
        <dsp:cNvSpPr/>
      </dsp:nvSpPr>
      <dsp:spPr>
        <a:xfrm>
          <a:off x="5752207" y="4745764"/>
          <a:ext cx="1178944" cy="58947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Weight</a:t>
          </a:r>
          <a:endParaRPr lang="zh-CN" altLang="en-US" sz="14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69472" y="4763029"/>
        <a:ext cx="1144414" cy="554942"/>
      </dsp:txXfrm>
    </dsp:sp>
    <dsp:sp modelId="{D4998E7E-C155-4B0E-9934-17DE889DA146}">
      <dsp:nvSpPr>
        <dsp:cNvPr id="0" name=""/>
        <dsp:cNvSpPr/>
      </dsp:nvSpPr>
      <dsp:spPr>
        <a:xfrm rot="1413532">
          <a:off x="4343261" y="5415754"/>
          <a:ext cx="147021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7021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41614" y="5387821"/>
        <a:ext cx="73510" cy="73510"/>
      </dsp:txXfrm>
    </dsp:sp>
    <dsp:sp modelId="{6B3F7943-D2B5-47A0-A73F-31935F9939CC}">
      <dsp:nvSpPr>
        <dsp:cNvPr id="0" name=""/>
        <dsp:cNvSpPr/>
      </dsp:nvSpPr>
      <dsp:spPr>
        <a:xfrm>
          <a:off x="5752207" y="5423657"/>
          <a:ext cx="1178944" cy="58947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Body fat rate</a:t>
          </a:r>
          <a:endParaRPr lang="zh-CN" altLang="en-US" sz="14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69472" y="5440922"/>
        <a:ext cx="1144414" cy="554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B0961-785F-46BB-BBB5-1DB3EF4EE4EA}">
      <dsp:nvSpPr>
        <dsp:cNvPr id="0" name=""/>
        <dsp:cNvSpPr/>
      </dsp:nvSpPr>
      <dsp:spPr>
        <a:xfrm>
          <a:off x="389201" y="1669752"/>
          <a:ext cx="1934104" cy="967052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Interface</a:t>
          </a:r>
          <a:endParaRPr lang="zh-CN" altLang="en-US" sz="3000" b="1" kern="1200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7525" y="1698076"/>
        <a:ext cx="1877456" cy="910404"/>
      </dsp:txXfrm>
    </dsp:sp>
    <dsp:sp modelId="{FBC62CDB-F8BE-4A1B-B000-C459727E7B89}">
      <dsp:nvSpPr>
        <dsp:cNvPr id="0" name=""/>
        <dsp:cNvSpPr/>
      </dsp:nvSpPr>
      <dsp:spPr>
        <a:xfrm rot="17692822">
          <a:off x="1790711" y="1303134"/>
          <a:ext cx="18388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883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64156" y="1273225"/>
        <a:ext cx="91941" cy="91941"/>
      </dsp:txXfrm>
    </dsp:sp>
    <dsp:sp modelId="{519276C9-0728-4A33-9805-A526A5178A47}">
      <dsp:nvSpPr>
        <dsp:cNvPr id="0" name=""/>
        <dsp:cNvSpPr/>
      </dsp:nvSpPr>
      <dsp:spPr>
        <a:xfrm>
          <a:off x="3096947" y="1587"/>
          <a:ext cx="1934104" cy="96705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Sport section</a:t>
          </a:r>
          <a:endParaRPr lang="zh-CN" altLang="en-US" sz="30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5271" y="29911"/>
        <a:ext cx="1877456" cy="910404"/>
      </dsp:txXfrm>
    </dsp:sp>
    <dsp:sp modelId="{44148757-3E9E-40D4-BBD8-CD70A45B58F7}">
      <dsp:nvSpPr>
        <dsp:cNvPr id="0" name=""/>
        <dsp:cNvSpPr/>
      </dsp:nvSpPr>
      <dsp:spPr>
        <a:xfrm rot="19457599">
          <a:off x="2233755" y="1859189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86308" y="1851432"/>
        <a:ext cx="47637" cy="47637"/>
      </dsp:txXfrm>
    </dsp:sp>
    <dsp:sp modelId="{0E48E98E-089E-4C90-9E48-61C8E613B11E}">
      <dsp:nvSpPr>
        <dsp:cNvPr id="0" name=""/>
        <dsp:cNvSpPr/>
      </dsp:nvSpPr>
      <dsp:spPr>
        <a:xfrm>
          <a:off x="3096947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Diet section</a:t>
          </a:r>
          <a:endParaRPr lang="zh-CN" altLang="en-US" sz="30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5271" y="1142021"/>
        <a:ext cx="1877456" cy="910404"/>
      </dsp:txXfrm>
    </dsp:sp>
    <dsp:sp modelId="{3EA6A139-863E-4663-9D6E-5926E8E4608A}">
      <dsp:nvSpPr>
        <dsp:cNvPr id="0" name=""/>
        <dsp:cNvSpPr/>
      </dsp:nvSpPr>
      <dsp:spPr>
        <a:xfrm rot="2142401">
          <a:off x="2233755" y="2415243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86308" y="2407487"/>
        <a:ext cx="47637" cy="47637"/>
      </dsp:txXfrm>
    </dsp:sp>
    <dsp:sp modelId="{ECDF8680-9D21-4873-A3EA-E9480F9260F1}">
      <dsp:nvSpPr>
        <dsp:cNvPr id="0" name=""/>
        <dsp:cNvSpPr/>
      </dsp:nvSpPr>
      <dsp:spPr>
        <a:xfrm>
          <a:off x="3096947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Health section</a:t>
          </a:r>
          <a:endParaRPr lang="zh-CN" altLang="en-US" sz="30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5271" y="2254131"/>
        <a:ext cx="1877456" cy="910404"/>
      </dsp:txXfrm>
    </dsp:sp>
    <dsp:sp modelId="{E152088E-E300-4152-8644-8AE55F18137C}">
      <dsp:nvSpPr>
        <dsp:cNvPr id="0" name=""/>
        <dsp:cNvSpPr/>
      </dsp:nvSpPr>
      <dsp:spPr>
        <a:xfrm rot="3907178">
          <a:off x="1790711" y="2971298"/>
          <a:ext cx="18388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883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64156" y="2941390"/>
        <a:ext cx="91941" cy="91941"/>
      </dsp:txXfrm>
    </dsp:sp>
    <dsp:sp modelId="{D113B90A-F1C9-4E9A-AAC9-4AD68870CF9C}">
      <dsp:nvSpPr>
        <dsp:cNvPr id="0" name=""/>
        <dsp:cNvSpPr/>
      </dsp:nvSpPr>
      <dsp:spPr>
        <a:xfrm>
          <a:off x="3096947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</a:t>
          </a:r>
          <a:endParaRPr lang="zh-CN" altLang="en-US" sz="30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5271" y="3366241"/>
        <a:ext cx="1877456" cy="910404"/>
      </dsp:txXfrm>
    </dsp:sp>
    <dsp:sp modelId="{E83EC7D6-07B5-4721-A4D1-3E64E728096F}">
      <dsp:nvSpPr>
        <dsp:cNvPr id="0" name=""/>
        <dsp:cNvSpPr/>
      </dsp:nvSpPr>
      <dsp:spPr>
        <a:xfrm rot="18289469">
          <a:off x="4740504" y="324932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4004" y="3231520"/>
        <a:ext cx="67736" cy="67736"/>
      </dsp:txXfrm>
    </dsp:sp>
    <dsp:sp modelId="{25CC9DF0-CECD-4A20-97F2-A2F8B0A5CC27}">
      <dsp:nvSpPr>
        <dsp:cNvPr id="0" name=""/>
        <dsp:cNvSpPr/>
      </dsp:nvSpPr>
      <dsp:spPr>
        <a:xfrm>
          <a:off x="5804693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Change background</a:t>
          </a:r>
          <a:endParaRPr lang="zh-CN" altLang="en-US" sz="27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3017" y="2254131"/>
        <a:ext cx="1877456" cy="910404"/>
      </dsp:txXfrm>
    </dsp:sp>
    <dsp:sp modelId="{F430ED35-24D8-4AC5-B6BD-0232AC91E344}">
      <dsp:nvSpPr>
        <dsp:cNvPr id="0" name=""/>
        <dsp:cNvSpPr/>
      </dsp:nvSpPr>
      <dsp:spPr>
        <a:xfrm>
          <a:off x="5031052" y="380538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8531" y="3802102"/>
        <a:ext cx="38682" cy="38682"/>
      </dsp:txXfrm>
    </dsp:sp>
    <dsp:sp modelId="{18E7FBE5-BEAB-461B-9826-0E8753753B64}">
      <dsp:nvSpPr>
        <dsp:cNvPr id="0" name=""/>
        <dsp:cNvSpPr/>
      </dsp:nvSpPr>
      <dsp:spPr>
        <a:xfrm>
          <a:off x="5804693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Change password</a:t>
          </a:r>
          <a:endParaRPr lang="zh-CN" altLang="en-US" sz="27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3017" y="3366241"/>
        <a:ext cx="1877456" cy="910404"/>
      </dsp:txXfrm>
    </dsp:sp>
    <dsp:sp modelId="{EFA17BBB-0911-4C8D-8CED-D345DB5B46B2}">
      <dsp:nvSpPr>
        <dsp:cNvPr id="0" name=""/>
        <dsp:cNvSpPr/>
      </dsp:nvSpPr>
      <dsp:spPr>
        <a:xfrm rot="3310531">
          <a:off x="4740504" y="436143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4004" y="4343630"/>
        <a:ext cx="67736" cy="67736"/>
      </dsp:txXfrm>
    </dsp:sp>
    <dsp:sp modelId="{67CCCF3C-9355-4256-A031-892A9ECD5B34}">
      <dsp:nvSpPr>
        <dsp:cNvPr id="0" name=""/>
        <dsp:cNvSpPr/>
      </dsp:nvSpPr>
      <dsp:spPr>
        <a:xfrm>
          <a:off x="5804693" y="4450027"/>
          <a:ext cx="1934104" cy="96705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Switch account</a:t>
          </a:r>
          <a:endParaRPr lang="zh-CN" altLang="en-US" sz="2700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3017" y="4478351"/>
        <a:ext cx="1877456" cy="910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FFD90-73A4-40D7-86D2-341D428A2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C508B4-2A03-4163-B98E-3EC66FA40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6D6FF-58BB-4AAA-BE36-59A35BC4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1CA1-F51E-434C-B74C-71E87E43CA0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81C18-4EC7-4340-9E8A-9CCA0AEF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58C4D-A014-4C6F-9F2F-7A5DEAA0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ADFC-D52C-4999-A95D-8E473118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FA070-B138-4818-BBEA-FA004301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E6435-A11A-4138-8753-E21D8E556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A9DF1-17F1-4B73-93D6-81030A2D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1CA1-F51E-434C-B74C-71E87E43CA0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A1A8E-8FF9-4BF0-AC6E-B819C9D5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97436-83A3-40E6-92D4-4365648A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ADFC-D52C-4999-A95D-8E473118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2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667286-A9D1-4067-9171-097A7171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077F6D-8B19-49FE-BE69-248DBE5BF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B010A-7815-4FBB-B34B-7ECEFB25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1CA1-F51E-434C-B74C-71E87E43CA0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47F49-6417-448C-86EE-DD126F51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D587C-951A-4FE9-A679-BAD40939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ADFC-D52C-4999-A95D-8E473118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0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F0653-DF17-4C67-A2CF-0BC6E0EC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3E005-F400-4310-A1CD-5747F438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AA1FC-816F-4407-9038-192696A9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1CA1-F51E-434C-B74C-71E87E43CA0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5811C-220E-4EC9-9EBA-3E72B033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BFBD2-98B1-4960-B965-1F742B3E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ADFC-D52C-4999-A95D-8E473118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F4EEE-EE23-474C-A451-59B5B118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9BF38-AF57-4769-8F79-3C8D82D40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967A9-C872-42AB-AB1F-AC7DE229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1CA1-F51E-434C-B74C-71E87E43CA0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D0D22-471D-4371-8209-CBEE6EA6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F8780-457D-496D-A6CD-86256D30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ADFC-D52C-4999-A95D-8E473118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930BA-DB01-4EB0-A6A9-F4640D1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6F3CC-3C83-415C-9A97-13A47EB17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E404F-038A-4189-B205-D34E8BF8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3ECCA-1656-4061-8D39-A1FAEBFC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1CA1-F51E-434C-B74C-71E87E43CA0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D7EE2-307C-4B05-AAC2-7CA9674F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B5727-FAFD-40DF-B44C-38F730F4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ADFC-D52C-4999-A95D-8E473118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444A0-AD40-48A2-8C99-54316BE2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54748-6B8F-4AA9-80CB-71779ACB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C18E80-24C0-44ED-8496-49DC5EB48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33EE62-0809-49A7-8520-A1DDF692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030134-365F-4D0D-9E48-1A0A97C5D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620D43-11C6-49B3-A9C7-21C484CA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1CA1-F51E-434C-B74C-71E87E43CA0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CE9457-F5A0-461B-8BB1-7108F578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5F963C-AACC-470F-A8A6-6300D174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ADFC-D52C-4999-A95D-8E473118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3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E6847-99B7-48FF-8E1B-BD3116B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18F925-FA8F-4624-8C63-FB1FB439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1CA1-F51E-434C-B74C-71E87E43CA0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FE0ACE-6739-4FF5-ACBC-99311FA8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7A343-C2CF-4403-A74D-AE4097CF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ADFC-D52C-4999-A95D-8E473118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68B5EF-D3D3-40B2-A77A-0910DD7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1CA1-F51E-434C-B74C-71E87E43CA0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734F52-D4B7-40C8-9615-63884517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899A3-F61D-4903-BA78-AC41E539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ADFC-D52C-4999-A95D-8E473118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2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73560-D385-401C-9A53-E3681DCB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0EF7A-9527-4627-AC2B-4FD830F4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5D7B5E-CBFF-474A-A53D-80AC3E0F8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ECF62-6FE5-4B4B-BA7E-2EB7D16F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1CA1-F51E-434C-B74C-71E87E43CA0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4C5556-29E2-4DC7-908A-A019BDC9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01CF2-5E8F-4CF7-B0C8-75C8E87D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ADFC-D52C-4999-A95D-8E473118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3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C2DD5-2846-4310-94F1-7D0DD229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EF21F1-252A-4633-AA5C-60FF0829C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E83B01-4C87-4D9B-B399-73F7471C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E2F2B-2A2B-45C0-8D2C-9B2B741C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1CA1-F51E-434C-B74C-71E87E43CA0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82E9F-C52C-4F21-880F-D7416E76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1C811-558E-4E44-959F-B237AB9A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ADFC-D52C-4999-A95D-8E473118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66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397C60-EFD1-4D9C-B92A-DE2B7047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EFB48-52C6-4EBA-8C6E-26031C58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25022-3BE1-4565-8620-ED5CF10A6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1CA1-F51E-434C-B74C-71E87E43CA0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92CF0-8DCB-44ED-8AD0-00D41BE86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16742-E7B6-4F55-ADF4-66A70AA2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ADFC-D52C-4999-A95D-8E473118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1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D68FBE-D0A4-470B-BDF2-C08E8C618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/>
          <a:stretch/>
        </p:blipFill>
        <p:spPr>
          <a:xfrm>
            <a:off x="673162" y="2192648"/>
            <a:ext cx="383908" cy="79823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54F6950-605B-4249-9980-117DE990246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57070" y="2591767"/>
            <a:ext cx="5223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13110A-7E3C-48E2-80B3-562CC36FA224}"/>
              </a:ext>
            </a:extLst>
          </p:cNvPr>
          <p:cNvSpPr/>
          <p:nvPr/>
        </p:nvSpPr>
        <p:spPr>
          <a:xfrm>
            <a:off x="1579418" y="2322464"/>
            <a:ext cx="973942" cy="5386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E1EE3504-0921-4A08-B01C-39C95C241314}"/>
              </a:ext>
            </a:extLst>
          </p:cNvPr>
          <p:cNvSpPr/>
          <p:nvPr/>
        </p:nvSpPr>
        <p:spPr>
          <a:xfrm>
            <a:off x="3075708" y="2245651"/>
            <a:ext cx="2045605" cy="692231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E5C5AF-AFB3-404A-9C13-4EC79DD56D57}"/>
              </a:ext>
            </a:extLst>
          </p:cNvPr>
          <p:cNvSpPr/>
          <p:nvPr/>
        </p:nvSpPr>
        <p:spPr>
          <a:xfrm>
            <a:off x="1579418" y="994111"/>
            <a:ext cx="973942" cy="5386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C6915C8-6A7B-40AC-BEED-93158FC01F3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553360" y="2591767"/>
            <a:ext cx="5223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962E16-7D52-4BD5-AAB6-2B67BE6A4499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2066389" y="1532717"/>
            <a:ext cx="0" cy="789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6ADD171-7BCC-438A-826A-802DE628C2B6}"/>
              </a:ext>
            </a:extLst>
          </p:cNvPr>
          <p:cNvSpPr/>
          <p:nvPr/>
        </p:nvSpPr>
        <p:spPr>
          <a:xfrm>
            <a:off x="3607046" y="3650816"/>
            <a:ext cx="973942" cy="5386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AE284C-BA8D-450B-A358-7D75D383EA7C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4094017" y="2937882"/>
            <a:ext cx="4494" cy="712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716A01-BDDE-45C3-9C62-E41D8FAAB965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580988" y="3920119"/>
            <a:ext cx="5313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流程图: 决策 27">
            <a:extLst>
              <a:ext uri="{FF2B5EF4-FFF2-40B4-BE49-F238E27FC236}">
                <a16:creationId xmlns:a16="http://schemas.microsoft.com/office/drawing/2014/main" id="{30D69E91-5CE9-4855-ACF9-7DC23F2BDCB8}"/>
              </a:ext>
            </a:extLst>
          </p:cNvPr>
          <p:cNvSpPr/>
          <p:nvPr/>
        </p:nvSpPr>
        <p:spPr>
          <a:xfrm>
            <a:off x="5112327" y="3574003"/>
            <a:ext cx="2036619" cy="692231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99D61F-0D70-49BD-B0DF-A6C14E9D2E75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flipH="1">
            <a:off x="6130636" y="4266234"/>
            <a:ext cx="1" cy="580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1B5D0F5-025B-470F-937A-853AF8CE2D59}"/>
              </a:ext>
            </a:extLst>
          </p:cNvPr>
          <p:cNvSpPr/>
          <p:nvPr/>
        </p:nvSpPr>
        <p:spPr>
          <a:xfrm>
            <a:off x="5643665" y="4846465"/>
            <a:ext cx="973942" cy="5386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连接符: 肘形 35" descr="嗯嗯">
            <a:extLst>
              <a:ext uri="{FF2B5EF4-FFF2-40B4-BE49-F238E27FC236}">
                <a16:creationId xmlns:a16="http://schemas.microsoft.com/office/drawing/2014/main" id="{AFEA3585-1E29-4B5B-8217-1F44E88D830F}"/>
              </a:ext>
            </a:extLst>
          </p:cNvPr>
          <p:cNvCxnSpPr>
            <a:cxnSpLocks/>
            <a:stCxn id="33" idx="1"/>
            <a:endCxn id="20" idx="2"/>
          </p:cNvCxnSpPr>
          <p:nvPr/>
        </p:nvCxnSpPr>
        <p:spPr>
          <a:xfrm rot="10800000">
            <a:off x="4094017" y="4189422"/>
            <a:ext cx="1549648" cy="9263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36F34E6-C011-476E-948B-8566FB9EF144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7148946" y="3920119"/>
            <a:ext cx="10183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1E4084C-AE53-4838-9DA3-2D096F4929CD}"/>
              </a:ext>
            </a:extLst>
          </p:cNvPr>
          <p:cNvSpPr/>
          <p:nvPr/>
        </p:nvSpPr>
        <p:spPr>
          <a:xfrm>
            <a:off x="8167255" y="3650816"/>
            <a:ext cx="973942" cy="5386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CB914A-5C92-44C1-866B-8C74762DDDD6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5121313" y="2589327"/>
            <a:ext cx="1076544" cy="2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0A3B767-7CAC-42AD-8B07-B356294B6906}"/>
              </a:ext>
            </a:extLst>
          </p:cNvPr>
          <p:cNvSpPr/>
          <p:nvPr/>
        </p:nvSpPr>
        <p:spPr>
          <a:xfrm>
            <a:off x="6197857" y="2322464"/>
            <a:ext cx="1160969" cy="5337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决策 46">
            <a:extLst>
              <a:ext uri="{FF2B5EF4-FFF2-40B4-BE49-F238E27FC236}">
                <a16:creationId xmlns:a16="http://schemas.microsoft.com/office/drawing/2014/main" id="{2781AEFE-3D44-4C25-ACEC-D983712367B6}"/>
              </a:ext>
            </a:extLst>
          </p:cNvPr>
          <p:cNvSpPr/>
          <p:nvPr/>
        </p:nvSpPr>
        <p:spPr>
          <a:xfrm>
            <a:off x="7881175" y="2245651"/>
            <a:ext cx="2036619" cy="692231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08488FC-EA96-42DB-A0D5-908514DE63B9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7358826" y="2589327"/>
            <a:ext cx="522349" cy="2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19CA2B6-150A-4676-A8F6-90CB4D03F42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917794" y="2591767"/>
            <a:ext cx="732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932CE90-92B6-4B87-B939-8BFE0CB2E8C7}"/>
              </a:ext>
            </a:extLst>
          </p:cNvPr>
          <p:cNvSpPr/>
          <p:nvPr/>
        </p:nvSpPr>
        <p:spPr>
          <a:xfrm>
            <a:off x="10650023" y="2317588"/>
            <a:ext cx="973942" cy="5386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C4C7FF7-90FD-4AD1-BB09-EB0C9B99875C}"/>
              </a:ext>
            </a:extLst>
          </p:cNvPr>
          <p:cNvSpPr/>
          <p:nvPr/>
        </p:nvSpPr>
        <p:spPr>
          <a:xfrm>
            <a:off x="8412513" y="994111"/>
            <a:ext cx="973942" cy="5386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848CD15-F576-48D1-B1C2-864D7E8AE830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 flipH="1" flipV="1">
            <a:off x="8899484" y="1532717"/>
            <a:ext cx="1" cy="712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连接符: 肘形 62" descr="嗯嗯">
            <a:extLst>
              <a:ext uri="{FF2B5EF4-FFF2-40B4-BE49-F238E27FC236}">
                <a16:creationId xmlns:a16="http://schemas.microsoft.com/office/drawing/2014/main" id="{87773668-2344-4913-B9CF-A055FF592083}"/>
              </a:ext>
            </a:extLst>
          </p:cNvPr>
          <p:cNvCxnSpPr>
            <a:cxnSpLocks/>
            <a:stCxn id="57" idx="1"/>
            <a:endCxn id="43" idx="0"/>
          </p:cNvCxnSpPr>
          <p:nvPr/>
        </p:nvCxnSpPr>
        <p:spPr>
          <a:xfrm rot="10800000" flipV="1">
            <a:off x="6778343" y="1263414"/>
            <a:ext cx="1634171" cy="10590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连接符: 肘形 65" descr="嗯嗯">
            <a:extLst>
              <a:ext uri="{FF2B5EF4-FFF2-40B4-BE49-F238E27FC236}">
                <a16:creationId xmlns:a16="http://schemas.microsoft.com/office/drawing/2014/main" id="{70B3547B-5AF0-4FF7-BA06-44B91026509C}"/>
              </a:ext>
            </a:extLst>
          </p:cNvPr>
          <p:cNvCxnSpPr>
            <a:cxnSpLocks/>
            <a:stCxn id="40" idx="0"/>
            <a:endCxn id="43" idx="2"/>
          </p:cNvCxnSpPr>
          <p:nvPr/>
        </p:nvCxnSpPr>
        <p:spPr>
          <a:xfrm rot="16200000" flipV="1">
            <a:off x="7318971" y="2315561"/>
            <a:ext cx="794627" cy="18758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1B747CC-3323-4D62-B2F5-BCE83F83D08C}"/>
              </a:ext>
            </a:extLst>
          </p:cNvPr>
          <p:cNvSpPr txBox="1"/>
          <p:nvPr/>
        </p:nvSpPr>
        <p:spPr>
          <a:xfrm>
            <a:off x="3309167" y="2413626"/>
            <a:ext cx="167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registered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713CAE7-6D33-4C41-A5DD-6D3979749777}"/>
              </a:ext>
            </a:extLst>
          </p:cNvPr>
          <p:cNvSpPr txBox="1"/>
          <p:nvPr/>
        </p:nvSpPr>
        <p:spPr>
          <a:xfrm>
            <a:off x="5930771" y="4386880"/>
            <a:ext cx="852805" cy="3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545CC85-BD02-4AE4-BBEC-25F16C942503}"/>
              </a:ext>
            </a:extLst>
          </p:cNvPr>
          <p:cNvSpPr txBox="1"/>
          <p:nvPr/>
        </p:nvSpPr>
        <p:spPr>
          <a:xfrm>
            <a:off x="7191532" y="3623106"/>
            <a:ext cx="852805" cy="3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689DA38-A745-4989-A288-5AB935E0FD09}"/>
              </a:ext>
            </a:extLst>
          </p:cNvPr>
          <p:cNvSpPr txBox="1"/>
          <p:nvPr/>
        </p:nvSpPr>
        <p:spPr>
          <a:xfrm>
            <a:off x="8654226" y="1792939"/>
            <a:ext cx="852805" cy="3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0FCCCD8-6367-44F6-B143-32F55D5C0EAE}"/>
              </a:ext>
            </a:extLst>
          </p:cNvPr>
          <p:cNvSpPr txBox="1"/>
          <p:nvPr/>
        </p:nvSpPr>
        <p:spPr>
          <a:xfrm>
            <a:off x="3895172" y="3096846"/>
            <a:ext cx="852805" cy="3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BF6D3D7-0978-478E-B64D-C8CB6B07AC4D}"/>
              </a:ext>
            </a:extLst>
          </p:cNvPr>
          <p:cNvSpPr txBox="1"/>
          <p:nvPr/>
        </p:nvSpPr>
        <p:spPr>
          <a:xfrm>
            <a:off x="5257051" y="2291326"/>
            <a:ext cx="852805" cy="3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C9B620A-B297-4A84-BA2B-22E2840493F1}"/>
              </a:ext>
            </a:extLst>
          </p:cNvPr>
          <p:cNvSpPr txBox="1"/>
          <p:nvPr/>
        </p:nvSpPr>
        <p:spPr>
          <a:xfrm>
            <a:off x="9829793" y="2291324"/>
            <a:ext cx="852805" cy="3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161131-A631-419C-8E31-07250D852781}"/>
              </a:ext>
            </a:extLst>
          </p:cNvPr>
          <p:cNvSpPr txBox="1"/>
          <p:nvPr/>
        </p:nvSpPr>
        <p:spPr>
          <a:xfrm>
            <a:off x="7231697" y="938691"/>
            <a:ext cx="852805" cy="3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Retry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3C27D9C-EF0F-4928-9907-29BD2A262628}"/>
              </a:ext>
            </a:extLst>
          </p:cNvPr>
          <p:cNvSpPr txBox="1"/>
          <p:nvPr/>
        </p:nvSpPr>
        <p:spPr>
          <a:xfrm>
            <a:off x="4451139" y="4809698"/>
            <a:ext cx="852805" cy="3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Retry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F6146CD-4781-4F47-BD38-F9C2D283EA50}"/>
              </a:ext>
            </a:extLst>
          </p:cNvPr>
          <p:cNvSpPr txBox="1"/>
          <p:nvPr/>
        </p:nvSpPr>
        <p:spPr>
          <a:xfrm>
            <a:off x="3255813" y="3666202"/>
            <a:ext cx="1676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Account</a:t>
            </a:r>
            <a:endParaRPr lang="zh-CN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BB4524C-AFB6-4B9C-91EC-E498929277FE}"/>
              </a:ext>
            </a:extLst>
          </p:cNvPr>
          <p:cNvSpPr txBox="1"/>
          <p:nvPr/>
        </p:nvSpPr>
        <p:spPr>
          <a:xfrm>
            <a:off x="5349620" y="3693912"/>
            <a:ext cx="1676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exists?</a:t>
            </a:r>
          </a:p>
          <a:p>
            <a:pPr algn="ctr"/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Inconsistent </a:t>
            </a:r>
            <a:r>
              <a:rPr lang="en-US" altLang="zh-CN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988FDDC-D2D4-419D-BE32-5576C1971958}"/>
              </a:ext>
            </a:extLst>
          </p:cNvPr>
          <p:cNvSpPr txBox="1"/>
          <p:nvPr/>
        </p:nvSpPr>
        <p:spPr>
          <a:xfrm>
            <a:off x="5518969" y="4869546"/>
            <a:ext cx="12646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 to register</a:t>
            </a:r>
            <a:endParaRPr lang="zh-CN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62D9718-A0CD-4387-AB8D-4EB8CE81116B}"/>
              </a:ext>
            </a:extLst>
          </p:cNvPr>
          <p:cNvSpPr txBox="1"/>
          <p:nvPr/>
        </p:nvSpPr>
        <p:spPr>
          <a:xfrm>
            <a:off x="8035917" y="3661574"/>
            <a:ext cx="126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successfully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35533BC-1697-4FCE-8BC0-20714818C697}"/>
              </a:ext>
            </a:extLst>
          </p:cNvPr>
          <p:cNvSpPr txBox="1"/>
          <p:nvPr/>
        </p:nvSpPr>
        <p:spPr>
          <a:xfrm>
            <a:off x="8130541" y="2424019"/>
            <a:ext cx="167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correct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6A66D6F-BE3B-4F3B-824A-80F17AA6CF82}"/>
              </a:ext>
            </a:extLst>
          </p:cNvPr>
          <p:cNvSpPr txBox="1"/>
          <p:nvPr/>
        </p:nvSpPr>
        <p:spPr>
          <a:xfrm>
            <a:off x="10516481" y="2352964"/>
            <a:ext cx="126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 successfully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5A80948-ED62-4EF1-B078-46F2B66A2330}"/>
              </a:ext>
            </a:extLst>
          </p:cNvPr>
          <p:cNvSpPr txBox="1"/>
          <p:nvPr/>
        </p:nvSpPr>
        <p:spPr>
          <a:xfrm>
            <a:off x="8267181" y="1032580"/>
            <a:ext cx="126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 to </a:t>
            </a:r>
          </a:p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30C767E-EDEB-4C2F-8B4C-7C896BABAED7}"/>
              </a:ext>
            </a:extLst>
          </p:cNvPr>
          <p:cNvSpPr txBox="1"/>
          <p:nvPr/>
        </p:nvSpPr>
        <p:spPr>
          <a:xfrm>
            <a:off x="6239275" y="2346041"/>
            <a:ext cx="1157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account and password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6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EF9A4-A50E-4648-A1E7-B56E0A9D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7685B-1E0C-4BA4-AEB4-7CFA9E616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6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28EE8-6173-49D2-AAC4-E9D423BE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91B04-4F9C-4EF3-8E00-8DEF0B18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E546212E-E323-4D1A-A761-34F2A977E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8146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58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E546212E-E323-4D1A-A761-34F2A977E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581933"/>
              </p:ext>
            </p:extLst>
          </p:nvPr>
        </p:nvGraphicFramePr>
        <p:xfrm>
          <a:off x="577271" y="719666"/>
          <a:ext cx="11032837" cy="6013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21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E546212E-E323-4D1A-A761-34F2A977E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455659"/>
              </p:ext>
            </p:extLst>
          </p:nvPr>
        </p:nvGraphicFramePr>
        <p:xfrm>
          <a:off x="577271" y="719666"/>
          <a:ext cx="11032837" cy="6013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2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E546212E-E323-4D1A-A761-34F2A977E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553139"/>
              </p:ext>
            </p:extLst>
          </p:nvPr>
        </p:nvGraphicFramePr>
        <p:xfrm>
          <a:off x="577271" y="719666"/>
          <a:ext cx="11032837" cy="6013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18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E546212E-E323-4D1A-A761-34F2A977E54A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79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76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8686C-8046-4B7E-B462-FA5FCD55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E7731-EF2A-4EC6-8220-334543E7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4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38FCB-FEA0-48CF-971D-3919E40D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19363-1613-46DF-B271-2F6BDD14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7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161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沃 艾苏</dc:creator>
  <cp:lastModifiedBy>沃 艾苏</cp:lastModifiedBy>
  <cp:revision>11</cp:revision>
  <dcterms:created xsi:type="dcterms:W3CDTF">2021-12-23T11:27:37Z</dcterms:created>
  <dcterms:modified xsi:type="dcterms:W3CDTF">2021-12-23T12:48:50Z</dcterms:modified>
</cp:coreProperties>
</file>