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B28E-F7B9-4DC4-A1D1-28C1485F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625DA-7EF9-4FC6-B59E-AF6AA074B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36E88-B81B-44A2-8D6E-9536A9FE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D4456-76F6-459C-87B2-A545F5C2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FC40-C85D-4714-BD4E-99EE01B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9CBF8-59D3-49B0-BEC2-518408D9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CF449-6200-4E7D-BBE8-13686C6C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5AA74-D5BE-499F-814C-637B94A3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4DC9-EE56-49FE-B48A-2CDC2157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648C3-13E2-46F8-8690-64A386D5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1D98DD-9AE6-41B4-8F94-6811D0751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D58F9-072E-48A9-A967-3A4DB3A7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1673B-197F-484B-8040-8974CF1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73774-F617-40AE-9B71-C7948DE5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E99B5-1A77-4C51-94C8-24CCD2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9184F-E51C-4F7D-AD48-3C5E23ED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15225-9013-4885-9B56-38633229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EE7B-442A-49EF-8D08-D2BD19E3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C0D8-0A3E-404E-AA8F-4700CA0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A021-7D0F-4077-A930-7E6F153C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6F697-E3C0-4449-952E-4450ADB9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26814-2EE6-4F47-8731-FF79A4E9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052C-7978-4414-BE66-FB95598D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0E28E-D7F4-4227-8DB1-A4793707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13304-EBEC-4470-B806-627A8DA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9A37-F279-461E-8294-16D19B4E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4043-DA16-4A65-8624-9063CFD5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D54AC-9842-40D6-87C4-1ABFEBBD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7824-BF7A-4BFE-A93E-C3A1124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A2666-9649-4363-A21C-3B2FDDC2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1EB3E-BA84-46CC-A197-9B1B95B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1678-2B8B-4A9F-8F77-17FEFA2C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9A434-3543-48B9-BBB3-57AEA44D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43088-A43D-42AD-9776-BB9E66B7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8AF73-2455-42D1-83C0-550D98388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1F59E-186B-48FD-A60F-F08885028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0A1AB-6347-4A60-BAC2-0D911A73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0EFEB-F6DE-405E-AAC6-0B21EBAF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B267BC-C854-4B99-9462-D6C32BE5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0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83FA-2072-4102-BB8B-B7C1DD8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4DA5D-1171-46D0-8E4F-8BDE0993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8C722-AC1D-4F88-B879-8D5FC45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4B0C6-7EFE-48BF-8936-26F28C8D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9ACED-68FF-4D6D-A4C3-FEBDB76C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2EC03-6956-4F12-AD31-EABAE7A5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BE20D-E8D6-40D6-883B-DAA25E98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00A1-4FC5-4671-8CAE-DEA5F892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1D558-A700-4750-8231-996CC73C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F2B84-3D0C-428E-8518-53247F9D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8F259-9AB9-459C-AC69-994B256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90465-118D-47DF-B330-6DC1435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74DBD-C84B-4C30-BB0B-FB1F14A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0170-0E8D-4099-83BE-DD4304C4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A1187-D722-4D04-8D34-8533A42B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FF047-1A63-40EE-A524-416B53AB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A11A7-F682-4895-AEC0-E0362AFC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A6BE1-4F7A-495D-8B14-B795CE30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D5010-2A61-4BAD-A55A-680C637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403D9-072C-49B8-8A70-22280251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72C58-CD44-40BE-A2F3-0326DFAD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9D6F6-4AB5-42D5-B0C4-F3029ED31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D105-3C09-4699-AA7C-4019C598E0EE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8D0AF-FD80-45CF-A994-A0881453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A7C-4555-4C55-8521-E688F7E97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2B1C-484D-4037-AB59-D2F6A3D17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E52860-0D9E-4FAA-8DFA-2B4CC01FF46B}"/>
              </a:ext>
            </a:extLst>
          </p:cNvPr>
          <p:cNvSpPr/>
          <p:nvPr/>
        </p:nvSpPr>
        <p:spPr>
          <a:xfrm>
            <a:off x="232300" y="5258398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image data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A1819B-1991-48C9-89D9-945BB204720C}"/>
              </a:ext>
            </a:extLst>
          </p:cNvPr>
          <p:cNvSpPr/>
          <p:nvPr/>
        </p:nvSpPr>
        <p:spPr>
          <a:xfrm>
            <a:off x="9731214" y="1311046"/>
            <a:ext cx="1567915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image data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25EC51-B14D-4B1D-BBFD-5759D3591D41}"/>
              </a:ext>
            </a:extLst>
          </p:cNvPr>
          <p:cNvSpPr/>
          <p:nvPr/>
        </p:nvSpPr>
        <p:spPr>
          <a:xfrm>
            <a:off x="2548684" y="870236"/>
            <a:ext cx="6489628" cy="160162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6CD38FDC-481A-49A5-8D58-DE020A0FD94D}"/>
              </a:ext>
            </a:extLst>
          </p:cNvPr>
          <p:cNvSpPr/>
          <p:nvPr/>
        </p:nvSpPr>
        <p:spPr>
          <a:xfrm rot="20928963">
            <a:off x="2685046" y="1079597"/>
            <a:ext cx="1628002" cy="360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 images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387F3638-AD0F-41B6-B1C5-F30BFB801B00}"/>
              </a:ext>
            </a:extLst>
          </p:cNvPr>
          <p:cNvSpPr/>
          <p:nvPr/>
        </p:nvSpPr>
        <p:spPr>
          <a:xfrm rot="1324573">
            <a:off x="4507662" y="1498750"/>
            <a:ext cx="1598455" cy="360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6B1F05AD-5FA1-4434-B0B8-BBBF5034B692}"/>
              </a:ext>
            </a:extLst>
          </p:cNvPr>
          <p:cNvSpPr/>
          <p:nvPr/>
        </p:nvSpPr>
        <p:spPr>
          <a:xfrm>
            <a:off x="5923624" y="989597"/>
            <a:ext cx="1598455" cy="540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the saturation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44670CC8-9560-450B-AB0D-6A8744A2B333}"/>
              </a:ext>
            </a:extLst>
          </p:cNvPr>
          <p:cNvSpPr/>
          <p:nvPr/>
        </p:nvSpPr>
        <p:spPr>
          <a:xfrm>
            <a:off x="6472688" y="4987143"/>
            <a:ext cx="1986553" cy="720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model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E82919-4F44-48EF-9B44-8512A9A35137}"/>
              </a:ext>
            </a:extLst>
          </p:cNvPr>
          <p:cNvSpPr txBox="1"/>
          <p:nvPr/>
        </p:nvSpPr>
        <p:spPr>
          <a:xfrm>
            <a:off x="4445039" y="452099"/>
            <a:ext cx="28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enhancement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4C34B5-21E6-4785-A7BD-256FB423FD25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569065" y="2464377"/>
            <a:ext cx="0" cy="6575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C77EDF9-878C-4BA8-9348-B5DD87569284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9038312" y="1671046"/>
            <a:ext cx="69290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1F2B3B-90B8-4AA6-9B05-43600290DE0D}"/>
              </a:ext>
            </a:extLst>
          </p:cNvPr>
          <p:cNvSpPr/>
          <p:nvPr/>
        </p:nvSpPr>
        <p:spPr>
          <a:xfrm>
            <a:off x="2542983" y="2892769"/>
            <a:ext cx="2052165" cy="3291233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终止 26">
            <a:extLst>
              <a:ext uri="{FF2B5EF4-FFF2-40B4-BE49-F238E27FC236}">
                <a16:creationId xmlns:a16="http://schemas.microsoft.com/office/drawing/2014/main" id="{5E444AB6-7261-4C88-B775-E2039243A328}"/>
              </a:ext>
            </a:extLst>
          </p:cNvPr>
          <p:cNvSpPr/>
          <p:nvPr/>
        </p:nvSpPr>
        <p:spPr>
          <a:xfrm>
            <a:off x="2769837" y="3121951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crop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3327F679-25BF-48F2-ACD3-E57B0828C80A}"/>
              </a:ext>
            </a:extLst>
          </p:cNvPr>
          <p:cNvSpPr/>
          <p:nvPr/>
        </p:nvSpPr>
        <p:spPr>
          <a:xfrm>
            <a:off x="2765122" y="4200867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Zooming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E78F4BC1-8D19-4869-91D9-7E11866705D3}"/>
              </a:ext>
            </a:extLst>
          </p:cNvPr>
          <p:cNvSpPr/>
          <p:nvPr/>
        </p:nvSpPr>
        <p:spPr>
          <a:xfrm>
            <a:off x="2765122" y="5263938"/>
            <a:ext cx="1598455" cy="68405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EE4F18B-2C22-454C-B30E-F82852874284}"/>
              </a:ext>
            </a:extLst>
          </p:cNvPr>
          <p:cNvSpPr txBox="1"/>
          <p:nvPr/>
        </p:nvSpPr>
        <p:spPr>
          <a:xfrm>
            <a:off x="865591" y="3752238"/>
            <a:ext cx="1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F79FC2F-8E5B-40DF-9394-E1E1F4E3BD40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3564350" y="3806006"/>
            <a:ext cx="4715" cy="39486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8861A1-6308-4D25-90F0-7779D1D07816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3564350" y="4884922"/>
            <a:ext cx="0" cy="37901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60A9CB-B82E-4F52-8DA8-71578791EDA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032300" y="5605966"/>
            <a:ext cx="732822" cy="1243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终止 58">
            <a:extLst>
              <a:ext uri="{FF2B5EF4-FFF2-40B4-BE49-F238E27FC236}">
                <a16:creationId xmlns:a16="http://schemas.microsoft.com/office/drawing/2014/main" id="{D0827028-88FB-4B05-9146-5178BAF5F0F1}"/>
              </a:ext>
            </a:extLst>
          </p:cNvPr>
          <p:cNvSpPr/>
          <p:nvPr/>
        </p:nvSpPr>
        <p:spPr>
          <a:xfrm rot="423461">
            <a:off x="3250528" y="1713425"/>
            <a:ext cx="1598455" cy="540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 transformation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AFDBAD3C-93F4-44D8-B793-A3F7940C72CE}"/>
              </a:ext>
            </a:extLst>
          </p:cNvPr>
          <p:cNvSpPr/>
          <p:nvPr/>
        </p:nvSpPr>
        <p:spPr>
          <a:xfrm rot="20495633">
            <a:off x="7381560" y="1328055"/>
            <a:ext cx="1598455" cy="432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Hue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流程图: 终止 62">
            <a:extLst>
              <a:ext uri="{FF2B5EF4-FFF2-40B4-BE49-F238E27FC236}">
                <a16:creationId xmlns:a16="http://schemas.microsoft.com/office/drawing/2014/main" id="{8627935E-A005-4802-BF41-F8C8C859AC92}"/>
              </a:ext>
            </a:extLst>
          </p:cNvPr>
          <p:cNvSpPr/>
          <p:nvPr/>
        </p:nvSpPr>
        <p:spPr>
          <a:xfrm rot="330382">
            <a:off x="6178672" y="1989580"/>
            <a:ext cx="1441234" cy="36000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云形 70">
            <a:extLst>
              <a:ext uri="{FF2B5EF4-FFF2-40B4-BE49-F238E27FC236}">
                <a16:creationId xmlns:a16="http://schemas.microsoft.com/office/drawing/2014/main" id="{1B7E0A4E-0E50-49B5-8A18-3D27040D629C}"/>
              </a:ext>
            </a:extLst>
          </p:cNvPr>
          <p:cNvSpPr/>
          <p:nvPr/>
        </p:nvSpPr>
        <p:spPr>
          <a:xfrm>
            <a:off x="9253753" y="4694117"/>
            <a:ext cx="1219054" cy="492837"/>
          </a:xfrm>
          <a:prstGeom prst="cloud">
            <a:avLst/>
          </a:prstGeom>
          <a:solidFill>
            <a:schemeClr val="accent5">
              <a:lumMod val="20000"/>
              <a:lumOff val="80000"/>
              <a:alpha val="7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99C1C893-16DD-455D-AFD0-F6E6DFCC6853}"/>
              </a:ext>
            </a:extLst>
          </p:cNvPr>
          <p:cNvCxnSpPr>
            <a:stCxn id="8" idx="2"/>
            <a:endCxn id="17" idx="3"/>
          </p:cNvCxnSpPr>
          <p:nvPr/>
        </p:nvCxnSpPr>
        <p:spPr>
          <a:xfrm rot="5400000">
            <a:off x="7829159" y="2661129"/>
            <a:ext cx="3316097" cy="205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流程图: 终止 79">
            <a:extLst>
              <a:ext uri="{FF2B5EF4-FFF2-40B4-BE49-F238E27FC236}">
                <a16:creationId xmlns:a16="http://schemas.microsoft.com/office/drawing/2014/main" id="{F661E383-0E4A-431E-B3D6-64211E18E502}"/>
              </a:ext>
            </a:extLst>
          </p:cNvPr>
          <p:cNvSpPr/>
          <p:nvPr/>
        </p:nvSpPr>
        <p:spPr>
          <a:xfrm>
            <a:off x="5420537" y="3818385"/>
            <a:ext cx="1986553" cy="720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53AFAF-B0E6-42CD-B443-CB462C0DB988}"/>
              </a:ext>
            </a:extLst>
          </p:cNvPr>
          <p:cNvCxnSpPr>
            <a:cxnSpLocks/>
            <a:stCxn id="80" idx="2"/>
            <a:endCxn id="17" idx="0"/>
          </p:cNvCxnSpPr>
          <p:nvPr/>
        </p:nvCxnSpPr>
        <p:spPr>
          <a:xfrm>
            <a:off x="6413814" y="4538385"/>
            <a:ext cx="1052151" cy="44875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沃 艾苏</dc:creator>
  <cp:lastModifiedBy>沃 艾苏</cp:lastModifiedBy>
  <cp:revision>11</cp:revision>
  <dcterms:created xsi:type="dcterms:W3CDTF">2021-12-24T06:12:17Z</dcterms:created>
  <dcterms:modified xsi:type="dcterms:W3CDTF">2021-12-25T03:13:15Z</dcterms:modified>
</cp:coreProperties>
</file>