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D9BA3-0351-459A-9069-3CCBCAD42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02A89D-D78A-478D-976C-7AFACAA5D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B3151-76FF-482B-9F22-AC19F322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8B6AD-0D11-4C38-817F-95113ED0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26F64-2B6A-46E6-BC92-9B941304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3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678B3-716C-46FA-92DD-6B113A7A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CBC752-98D6-4016-AE8F-F666FEFD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37C2C-A18F-43A3-9495-5EE6B04D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990EA-021E-484F-ACD3-8F1A87EC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1451F-0DD3-4167-A1B1-21E13457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4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2EB76-930B-403C-9379-5CFC907A7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E0BEC-B690-43BE-98BD-388FA9DB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C1A13-8151-46AE-AFD0-E3C21C3E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606B1-63B6-4CCB-8B0E-FE253A6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053A-CB9C-4026-BE86-4394F850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4B833-CF1A-457E-BCFF-C4867265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C0C2D-5D28-4EBF-B781-8475F882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DB159-E58F-4600-AF63-E3A6BB8A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064E4-0B23-4FCE-AFCE-CA75B35D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A016E-71AC-497E-AD25-D1EB57D2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21846-CA52-4C2F-8A13-B70A18A7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EB41E-E263-4510-A18F-4718600C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0A403-64A8-4F49-9CEF-88E28C4E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90249-D32F-498C-9FCC-C1A58F03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11115-ACBB-4164-B352-5EF372F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8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DD386-000D-43DC-84DA-920A1BE5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4837F-E6C0-4D5F-9EC7-122DF85DD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07E68-710C-4ACC-BA4C-5EC7BF3E3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F1232-8F55-42F8-9BC6-6E6B77A0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25E65-4BD9-45E6-9F9A-E9A0E050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8437E-5F83-4EA9-8B64-AD6804BB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6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38293-B143-4DA0-9623-7DC13D08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B353D-DD6F-4FE9-8D77-DB1A56EB5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6091E-49AD-44C2-9DDD-DA7B8E10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E2D93F-E19C-4191-9B5D-30FA2A26C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6FCF31-D186-436F-B32D-7B7941230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56893C-C29A-403F-AC86-479B212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92F651-570E-4332-A7A8-E4D2C0C0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5CF65F-DAA8-4394-9AAB-C408937A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9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1CF62-EAE8-41B0-A1E5-3F05153C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56D75E-456C-42A3-BD81-C82F80BF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4C461B-A7D4-4819-93A1-7AA22EB9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233CA3-565F-442D-BDAE-482D2CB4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5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D45E56-1104-49C1-BF4B-6E9E2B50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BE21E7-CECB-4573-AE6B-50BAC73B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8B31D-BFF7-4C68-8188-8AD33489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311E0-F4C6-48B5-B88A-B0ADD491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4724A-96EA-43B8-8A0C-284882A66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B3019-AF02-4DB4-A28C-39D7E6127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41E1B-A673-4400-BAD9-5C07CAED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98328-6BB4-4B3A-840D-0008DEE9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0DC8C-EF76-4433-9020-B249473E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52D3-D6B9-4DD2-83A3-D84DE28B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936A78-A84D-497A-B24B-C2B05A1B0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230300-8B7C-4F03-AF69-58361FAA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BA11A-C98B-4EEE-B311-442E6953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5B747-92AF-4571-9507-6C78C909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ADBE4-4662-41DE-AEAB-11DF0F23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0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3C4F02-37CC-4EB2-8138-9B1AC045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D6AA7-DD19-4D98-8F4A-5E6F9DF48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C0D2A-DD07-4C9C-AB10-75F4C3DD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613B-C9CC-4801-B40F-A11666EB1CB9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76D59-F1FE-42DD-8C9D-5A712C5DC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404A-4920-477F-88E7-14D4F788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70BE-6C3E-4719-978A-8803988D3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2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538E01-892D-4EE2-BA91-7FA4A4C5331B}"/>
              </a:ext>
            </a:extLst>
          </p:cNvPr>
          <p:cNvSpPr/>
          <p:nvPr/>
        </p:nvSpPr>
        <p:spPr>
          <a:xfrm>
            <a:off x="546567" y="2970895"/>
            <a:ext cx="1440000" cy="72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22A7D437-E3EE-4648-BFC2-E07C0FA0301F}"/>
              </a:ext>
            </a:extLst>
          </p:cNvPr>
          <p:cNvSpPr/>
          <p:nvPr/>
        </p:nvSpPr>
        <p:spPr>
          <a:xfrm>
            <a:off x="6736587" y="4003117"/>
            <a:ext cx="1318509" cy="5400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 layer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7D5594F-C438-4A8D-BFC1-C2B7DC5507F9}"/>
              </a:ext>
            </a:extLst>
          </p:cNvPr>
          <p:cNvSpPr/>
          <p:nvPr/>
        </p:nvSpPr>
        <p:spPr>
          <a:xfrm>
            <a:off x="2550584" y="1638748"/>
            <a:ext cx="1440000" cy="72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0BE7785-D2B8-4717-9D3C-CF9B0866BC34}"/>
              </a:ext>
            </a:extLst>
          </p:cNvPr>
          <p:cNvSpPr/>
          <p:nvPr/>
        </p:nvSpPr>
        <p:spPr>
          <a:xfrm>
            <a:off x="4487220" y="2970895"/>
            <a:ext cx="1440000" cy="72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B258C409-E777-4DFA-8D47-782727F446E3}"/>
              </a:ext>
            </a:extLst>
          </p:cNvPr>
          <p:cNvSpPr/>
          <p:nvPr/>
        </p:nvSpPr>
        <p:spPr>
          <a:xfrm>
            <a:off x="8543283" y="4937294"/>
            <a:ext cx="1536057" cy="5400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layer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流程图: 终止 10">
            <a:extLst>
              <a:ext uri="{FF2B5EF4-FFF2-40B4-BE49-F238E27FC236}">
                <a16:creationId xmlns:a16="http://schemas.microsoft.com/office/drawing/2014/main" id="{B926836A-4759-4B80-BA71-C23066149DEE}"/>
              </a:ext>
            </a:extLst>
          </p:cNvPr>
          <p:cNvSpPr/>
          <p:nvPr/>
        </p:nvSpPr>
        <p:spPr>
          <a:xfrm>
            <a:off x="10553568" y="4003117"/>
            <a:ext cx="1228930" cy="54000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C4BCA5-92E2-480C-8C30-A5E31297A05F}"/>
              </a:ext>
            </a:extLst>
          </p:cNvPr>
          <p:cNvSpPr/>
          <p:nvPr/>
        </p:nvSpPr>
        <p:spPr>
          <a:xfrm>
            <a:off x="6498521" y="3685523"/>
            <a:ext cx="5521301" cy="2142904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50624C-8685-44D1-99E5-A6D721CAB6F7}"/>
              </a:ext>
            </a:extLst>
          </p:cNvPr>
          <p:cNvSpPr txBox="1"/>
          <p:nvPr/>
        </p:nvSpPr>
        <p:spPr>
          <a:xfrm>
            <a:off x="8199899" y="3228945"/>
            <a:ext cx="222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Javaweb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2399E645-4A32-4DCC-A03C-07FF31A6F9C1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1422502" y="1842814"/>
            <a:ext cx="972147" cy="1284017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EB78272-5CB5-4401-90B7-6B6A99185B01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3990584" y="1998748"/>
            <a:ext cx="1216636" cy="972147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627EA3B-85A2-471F-97D2-64677D962B27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5927220" y="3330895"/>
            <a:ext cx="1468622" cy="672222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5C8AA2F8-DB92-4CF8-9B69-500FEA5518B1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rot="10800000">
            <a:off x="5207221" y="3690895"/>
            <a:ext cx="1529367" cy="582222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8E0D7AEB-BF4A-468C-8CF7-5BD04738C587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8055096" y="4273117"/>
            <a:ext cx="1256216" cy="664177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D1FFCF77-94F2-437D-B7F9-D7C6BFA24521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10800000">
            <a:off x="7395843" y="4543118"/>
            <a:ext cx="1147441" cy="664177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B5B5BF44-E6F7-419F-94FE-EF8AA000387E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rot="5400000" flipH="1" flipV="1">
            <a:off x="9600352" y="3984078"/>
            <a:ext cx="664177" cy="1242256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61317D56-50F6-418C-BF96-C4DDB8E95F5E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rot="5400000">
            <a:off x="10291599" y="4330859"/>
            <a:ext cx="664177" cy="1088693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67BCF17-1899-41D8-BC5E-F2D296FC44A4}"/>
              </a:ext>
            </a:extLst>
          </p:cNvPr>
          <p:cNvSpPr txBox="1"/>
          <p:nvPr/>
        </p:nvSpPr>
        <p:spPr>
          <a:xfrm rot="19538976">
            <a:off x="1095000" y="1982365"/>
            <a:ext cx="107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Web-Scrawler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F48ABE-AF2D-4CC0-B465-17A6FEA62405}"/>
              </a:ext>
            </a:extLst>
          </p:cNvPr>
          <p:cNvSpPr txBox="1"/>
          <p:nvPr/>
        </p:nvSpPr>
        <p:spPr>
          <a:xfrm rot="2093479">
            <a:off x="4469828" y="2011297"/>
            <a:ext cx="107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ETL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87CD396-DA15-49A6-9CB9-6560EB2C1939}"/>
              </a:ext>
            </a:extLst>
          </p:cNvPr>
          <p:cNvSpPr txBox="1"/>
          <p:nvPr/>
        </p:nvSpPr>
        <p:spPr>
          <a:xfrm>
            <a:off x="6498521" y="3159500"/>
            <a:ext cx="107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30B4974-DC20-45AE-A1BF-99D803E6675C}"/>
              </a:ext>
            </a:extLst>
          </p:cNvPr>
          <p:cNvSpPr txBox="1"/>
          <p:nvPr/>
        </p:nvSpPr>
        <p:spPr>
          <a:xfrm>
            <a:off x="9611671" y="4078149"/>
            <a:ext cx="107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Servlet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A9B82E-E51A-4431-9A8B-B94F4ED23052}"/>
              </a:ext>
            </a:extLst>
          </p:cNvPr>
          <p:cNvSpPr txBox="1"/>
          <p:nvPr/>
        </p:nvSpPr>
        <p:spPr>
          <a:xfrm>
            <a:off x="5480371" y="4134617"/>
            <a:ext cx="107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851A5-356F-4753-BE8C-06407AEA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13F43-6A3E-4277-A057-15B20AC31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DFAFC-BBA3-4EA2-9B62-3DECC615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B931D-6A82-42E6-9D8A-F1F012A3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8FEA-C3D3-4680-8D03-AA43FDAA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51901-A0BE-4670-986B-F80F6188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6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沃 艾苏</dc:creator>
  <cp:lastModifiedBy>沃 艾苏</cp:lastModifiedBy>
  <cp:revision>5</cp:revision>
  <dcterms:created xsi:type="dcterms:W3CDTF">2021-12-24T02:39:45Z</dcterms:created>
  <dcterms:modified xsi:type="dcterms:W3CDTF">2021-12-24T03:21:03Z</dcterms:modified>
</cp:coreProperties>
</file>