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B28E-F7B9-4DC4-A1D1-28C1485F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2625DA-7EF9-4FC6-B59E-AF6AA074B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36E88-B81B-44A2-8D6E-9536A9FE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D4456-76F6-459C-87B2-A545F5C2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CFC40-C85D-4714-BD4E-99EE01B3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7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9CBF8-59D3-49B0-BEC2-518408D9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CF449-6200-4E7D-BBE8-13686C6C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5AA74-D5BE-499F-814C-637B94A3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C4DC9-EE56-49FE-B48A-2CDC2157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648C3-13E2-46F8-8690-64A386D5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1D98DD-9AE6-41B4-8F94-6811D0751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D58F9-072E-48A9-A967-3A4DB3A7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1673B-197F-484B-8040-8974CF1F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73774-F617-40AE-9B71-C7948DE5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E99B5-1A77-4C51-94C8-24CCD262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9184F-E51C-4F7D-AD48-3C5E23ED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15225-9013-4885-9B56-38633229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6EE7B-442A-49EF-8D08-D2BD19E3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5C0D8-0A3E-404E-AA8F-4700CA0F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6A021-7D0F-4077-A930-7E6F153C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5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6F697-E3C0-4449-952E-4450ADB9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926814-2EE6-4F47-8731-FF79A4E9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6052C-7978-4414-BE66-FB95598D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0E28E-D7F4-4227-8DB1-A4793707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13304-EBEC-4470-B806-627A8DA7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8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A9A37-F279-461E-8294-16D19B4E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C4043-DA16-4A65-8624-9063CFD5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D54AC-9842-40D6-87C4-1ABFEBBD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47824-BF7A-4BFE-A93E-C3A11244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A2666-9649-4363-A21C-3B2FDDC2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A1EB3E-BA84-46CC-A197-9B1B95B2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7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A1678-2B8B-4A9F-8F77-17FEFA2C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9A434-3543-48B9-BBB3-57AEA44DC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E43088-A43D-42AD-9776-BB9E66B7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B8AF73-2455-42D1-83C0-550D98388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F1F59E-186B-48FD-A60F-F08885028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50A1AB-6347-4A60-BAC2-0D911A73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10EFEB-F6DE-405E-AAC6-0B21EBAF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B267BC-C854-4B99-9462-D6C32BE5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0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383FA-2072-4102-BB8B-B7C1DD82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64DA5D-1171-46D0-8E4F-8BDE0993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A8C722-AC1D-4F88-B879-8D5FC45A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74B0C6-7EFE-48BF-8936-26F28C8D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4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9ACED-68FF-4D6D-A4C3-FEBDB76C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72EC03-6956-4F12-AD31-EABAE7A5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BE20D-E8D6-40D6-883B-DAA25E98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8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400A1-4FC5-4671-8CAE-DEA5F892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1D558-A700-4750-8231-996CC73C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5F2B84-3D0C-428E-8518-53247F9DB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78F259-9AB9-459C-AC69-994B2560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90465-118D-47DF-B330-6DC1435F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74DBD-C84B-4C30-BB0B-FB1F14A2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5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80170-0E8D-4099-83BE-DD4304C4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8A1187-D722-4D04-8D34-8533A42BB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5FF047-1A63-40EE-A524-416B53ABB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A11A7-F682-4895-AEC0-E0362AFC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8A6BE1-4F7A-495D-8B14-B795CE30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CD5010-2A61-4BAD-A55A-680C637A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B403D9-072C-49B8-8A70-22280251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72C58-CD44-40BE-A2F3-0326DFAD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9D6F6-4AB5-42D5-B0C4-F3029ED31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D105-3C09-4699-AA7C-4019C598E0E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8D0AF-FD80-45CF-A994-A08814535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7AA7C-4555-4C55-8521-E688F7E97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E52860-0D9E-4FAA-8DFA-2B4CC01FF46B}"/>
              </a:ext>
            </a:extLst>
          </p:cNvPr>
          <p:cNvSpPr/>
          <p:nvPr/>
        </p:nvSpPr>
        <p:spPr>
          <a:xfrm>
            <a:off x="348484" y="2659437"/>
            <a:ext cx="1800000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time series data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B8079E6E-23A4-4389-874B-171AC300A838}"/>
              </a:ext>
            </a:extLst>
          </p:cNvPr>
          <p:cNvSpPr/>
          <p:nvPr/>
        </p:nvSpPr>
        <p:spPr>
          <a:xfrm>
            <a:off x="7620119" y="685475"/>
            <a:ext cx="2542983" cy="684055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&amp; Correlation Analysis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A1819B-1991-48C9-89D9-945BB204720C}"/>
              </a:ext>
            </a:extLst>
          </p:cNvPr>
          <p:cNvSpPr/>
          <p:nvPr/>
        </p:nvSpPr>
        <p:spPr>
          <a:xfrm>
            <a:off x="5320041" y="2660481"/>
            <a:ext cx="1440000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Processed data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325EC51-B14D-4B1D-BBFD-5759D3591D41}"/>
              </a:ext>
            </a:extLst>
          </p:cNvPr>
          <p:cNvSpPr/>
          <p:nvPr/>
        </p:nvSpPr>
        <p:spPr>
          <a:xfrm>
            <a:off x="2708180" y="1256427"/>
            <a:ext cx="2052165" cy="3566858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B904F1-0A31-4D34-909D-35F6D99B10EA}"/>
              </a:ext>
            </a:extLst>
          </p:cNvPr>
          <p:cNvSpPr txBox="1"/>
          <p:nvPr/>
        </p:nvSpPr>
        <p:spPr>
          <a:xfrm>
            <a:off x="7860934" y="2074662"/>
            <a:ext cx="215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Time-Frequency Analysis Module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流程图: 终止 10">
            <a:extLst>
              <a:ext uri="{FF2B5EF4-FFF2-40B4-BE49-F238E27FC236}">
                <a16:creationId xmlns:a16="http://schemas.microsoft.com/office/drawing/2014/main" id="{6CD38FDC-481A-49A5-8D58-DE020A0FD94D}"/>
              </a:ext>
            </a:extLst>
          </p:cNvPr>
          <p:cNvSpPr/>
          <p:nvPr/>
        </p:nvSpPr>
        <p:spPr>
          <a:xfrm>
            <a:off x="2935034" y="1485609"/>
            <a:ext cx="1598455" cy="684055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流程图: 终止 11">
            <a:extLst>
              <a:ext uri="{FF2B5EF4-FFF2-40B4-BE49-F238E27FC236}">
                <a16:creationId xmlns:a16="http://schemas.microsoft.com/office/drawing/2014/main" id="{387F3638-AD0F-41B6-B1C5-F30BFB801B00}"/>
              </a:ext>
            </a:extLst>
          </p:cNvPr>
          <p:cNvSpPr/>
          <p:nvPr/>
        </p:nvSpPr>
        <p:spPr>
          <a:xfrm>
            <a:off x="2930319" y="2677410"/>
            <a:ext cx="1598455" cy="684055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N/A and outlier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流程图: 终止 12">
            <a:extLst>
              <a:ext uri="{FF2B5EF4-FFF2-40B4-BE49-F238E27FC236}">
                <a16:creationId xmlns:a16="http://schemas.microsoft.com/office/drawing/2014/main" id="{6B1F05AD-5FA1-4434-B0B8-BBBF5034B692}"/>
              </a:ext>
            </a:extLst>
          </p:cNvPr>
          <p:cNvSpPr/>
          <p:nvPr/>
        </p:nvSpPr>
        <p:spPr>
          <a:xfrm>
            <a:off x="2930319" y="3869211"/>
            <a:ext cx="1598455" cy="684055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6796105-4536-44B6-9F71-841E6895507C}"/>
              </a:ext>
            </a:extLst>
          </p:cNvPr>
          <p:cNvSpPr/>
          <p:nvPr/>
        </p:nvSpPr>
        <p:spPr>
          <a:xfrm>
            <a:off x="7837429" y="2663587"/>
            <a:ext cx="2206087" cy="3566858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终止 16">
            <a:extLst>
              <a:ext uri="{FF2B5EF4-FFF2-40B4-BE49-F238E27FC236}">
                <a16:creationId xmlns:a16="http://schemas.microsoft.com/office/drawing/2014/main" id="{44670CC8-9560-450B-AB0D-6A8744A2B333}"/>
              </a:ext>
            </a:extLst>
          </p:cNvPr>
          <p:cNvSpPr/>
          <p:nvPr/>
        </p:nvSpPr>
        <p:spPr>
          <a:xfrm>
            <a:off x="8064282" y="2892769"/>
            <a:ext cx="1800000" cy="684055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 Pass Filter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流程图: 终止 17">
            <a:extLst>
              <a:ext uri="{FF2B5EF4-FFF2-40B4-BE49-F238E27FC236}">
                <a16:creationId xmlns:a16="http://schemas.microsoft.com/office/drawing/2014/main" id="{ECDCE679-CE52-4EB6-852E-9492DFB864FA}"/>
              </a:ext>
            </a:extLst>
          </p:cNvPr>
          <p:cNvSpPr/>
          <p:nvPr/>
        </p:nvSpPr>
        <p:spPr>
          <a:xfrm>
            <a:off x="8059567" y="4084570"/>
            <a:ext cx="1800000" cy="684055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Short-time Furious transform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终止 18">
            <a:extLst>
              <a:ext uri="{FF2B5EF4-FFF2-40B4-BE49-F238E27FC236}">
                <a16:creationId xmlns:a16="http://schemas.microsoft.com/office/drawing/2014/main" id="{7DA3AD09-6233-4442-AB29-712398DA732F}"/>
              </a:ext>
            </a:extLst>
          </p:cNvPr>
          <p:cNvSpPr/>
          <p:nvPr/>
        </p:nvSpPr>
        <p:spPr>
          <a:xfrm>
            <a:off x="8059567" y="5276371"/>
            <a:ext cx="1800000" cy="684055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E82919-4F44-48EF-9B44-8512A9A35137}"/>
              </a:ext>
            </a:extLst>
          </p:cNvPr>
          <p:cNvSpPr txBox="1"/>
          <p:nvPr/>
        </p:nvSpPr>
        <p:spPr>
          <a:xfrm>
            <a:off x="2555900" y="863187"/>
            <a:ext cx="2764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 Pipeline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D7865B52-1ADD-4195-BA47-E887D6D64E6B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148484" y="1827637"/>
            <a:ext cx="786550" cy="1191800"/>
          </a:xfrm>
          <a:prstGeom prst="bentConnector3">
            <a:avLst>
              <a:gd name="adj1" fmla="val 36688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C4C34B5-21E6-4785-A7BD-256FB423FD2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729547" y="2169664"/>
            <a:ext cx="4715" cy="50774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C77EDF9-878C-4BA8-9348-B5DD8756928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729547" y="3361465"/>
            <a:ext cx="0" cy="50774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68B30798-F5C7-49D6-B4E9-018BEDD8EFED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4528774" y="3020481"/>
            <a:ext cx="791267" cy="119075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C9C626F6-4F7B-4A2A-87C6-F0DE2C9A8E99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760041" y="3020481"/>
            <a:ext cx="1304241" cy="21431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7D6DFEC-F64F-4696-8F39-3F2B80FB1A6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959567" y="3576824"/>
            <a:ext cx="4715" cy="50774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16180E3-F7B8-488E-A02A-0ED26148019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959567" y="4768625"/>
            <a:ext cx="0" cy="50774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4CA87125-3AD8-4072-8075-96CEA568D254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6760041" y="1027503"/>
            <a:ext cx="860078" cy="19929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0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沃 艾苏</dc:creator>
  <cp:lastModifiedBy>沃 艾苏</cp:lastModifiedBy>
  <cp:revision>6</cp:revision>
  <dcterms:created xsi:type="dcterms:W3CDTF">2021-12-24T06:12:17Z</dcterms:created>
  <dcterms:modified xsi:type="dcterms:W3CDTF">2021-12-24T07:26:01Z</dcterms:modified>
</cp:coreProperties>
</file>