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7" r:id="rId7"/>
    <p:sldId id="265" r:id="rId8"/>
    <p:sldId id="266" r:id="rId9"/>
    <p:sldId id="268" r:id="rId10"/>
    <p:sldId id="270" r:id="rId11"/>
    <p:sldId id="269" r:id="rId12"/>
    <p:sldId id="271" r:id="rId13"/>
    <p:sldId id="259" r:id="rId14"/>
    <p:sldId id="272" r:id="rId15"/>
    <p:sldId id="273" r:id="rId16"/>
    <p:sldId id="260" r:id="rId17"/>
    <p:sldId id="26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90F06-84AF-DC0E-AC5A-C9AE738CE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F9945C-E6CE-1DF0-0073-F4A5E2F5B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EF2DC-110F-7FD2-D502-885A8C64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698D5C-5BC4-2987-48C1-AA341294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02F914-BCB8-55DD-8566-1D02E3D6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0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D3D69-6877-1075-0ED3-200FADD4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BBF0B1-EDD6-42B8-D05F-E188918BE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88A401-7A32-BB15-2481-C26C926E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DB1C72-7401-D69F-09D2-F5C0C4D6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4D9155-399B-3093-A092-C16FDE5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2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057773-4173-B1B8-772E-301972CB0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B885F3-E8C3-C26B-B35C-B50BC44BA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C45CF-C2E6-25DD-590E-4DA98D4C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3D66B2-A72B-2B3D-D3D2-3526B1A7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E04147-C81C-7275-12EF-B50AFCB2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9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F587-458B-94BC-A3C0-C03F11BE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63FB5B-B3F3-3EE2-3EC3-FADA0027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0058E-C5D4-BD0A-10F2-8EC03C47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A73BAF-8D55-AA5C-61B6-6080A08D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EF84C-61E4-8FB3-0AB9-B9EB9974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67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0F268-205D-0AF1-8CB1-054B7E55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8837C6-742F-1994-6EC6-B43B080B2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F2CE5-AE04-F3E0-EDFD-CA1F359C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642E9A-85FC-75C3-8BF4-727E46A4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D8A25-9781-3B17-3F73-E0497E94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52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E3A75-A0E1-5D33-CF03-DC04DB77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04395-FA56-3473-462E-38BC0413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BA0D50-4551-8E2B-7ED5-D8BD5063B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C7BB78-DA9B-88E4-2E23-B300E08F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CB6C82-C528-8D77-15F1-A3E8FD4B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0F6A8C-532C-068B-CD09-97AB6F07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78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5FDEA-4B68-52A4-CDA1-237A54EF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E19302-F1C5-C171-CB12-6EE0A9769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3D8708-34B6-8B24-C6B7-45C41255B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629500-80DB-CA02-DFA2-F27A3144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A3431A-3830-66FA-37DA-10E86A4F8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1ADA85-D108-0151-C8FD-31A188D3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8324AD-975F-0F1A-DB9B-B478EF7E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F0D2AB-69BD-D7EA-BD5B-A0B39931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83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6F51B-DFFD-1D89-3D0C-2C90C69D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014FD0-F415-2F14-7EA1-2113CD52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3B6255-3BF4-6F8A-1F0D-B09FC19E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5F26C4-21FA-0661-94A4-457A47F8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31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300664-0862-05A5-DF42-437988E6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8C89E8-C244-4CAE-C27D-7A3AD7EA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807B6D-43DE-F917-A3EE-698904AA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07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7642C-688A-E30A-662B-ACAB0AF5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8F0BD-2D9B-4EE1-3CDC-ABC49DCE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F0FF42-59FF-78E9-CDF7-8EAC7E8F0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FE0684-9217-2D1A-C4F7-37A7A069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ADD352-C38B-BFE6-8F8B-F0237BBC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24B52F-6812-8929-21E3-37E54CDB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4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8E6DE-F6B9-203D-CED6-DF53D6FB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F33E96-79A8-F6EA-00FE-66E80EC7E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B4C11C-0982-5A33-3C6F-3050935EA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1C9AB8-6704-E4A3-C57C-0BA3FD4F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FEB9D3-4ED9-047E-32F5-9E9D434F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FC44FE-A8E1-703D-791D-7B5C7728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8C2EBF-64BE-367E-0B18-FD909F1B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1303C0-290A-4624-9C0E-9F3DDB8E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F352FA-3169-D4A2-71C5-9A79A26ED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3EAA0C-45A5-4513-9363-56B90CFE4019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D8FFC5-9841-04D5-6110-6C678CA49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612E3C-24F4-0B5C-441B-BE4BA3242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46BA5-093A-4711-8C90-6BBD2776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24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B414CD4A-0D51-FAA7-9594-2F45E8793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724" y="905773"/>
            <a:ext cx="1436552" cy="13888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86889C-D6E7-1992-BA05-73CF7A8BB617}"/>
              </a:ext>
            </a:extLst>
          </p:cNvPr>
          <p:cNvSpPr txBox="1"/>
          <p:nvPr/>
        </p:nvSpPr>
        <p:spPr>
          <a:xfrm>
            <a:off x="1742885" y="2514449"/>
            <a:ext cx="8706231" cy="39857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13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  <a:p>
            <a:pPr algn="ctr"/>
            <a:r>
              <a:rPr lang="pt-BR" sz="115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98165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Nulos e </a:t>
            </a:r>
            <a:r>
              <a:rPr lang="pt-BR" sz="28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Fallbacks</a:t>
            </a:r>
            <a:endParaRPr lang="pt-BR" sz="2800" b="1" i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13C1E9-8E78-707A-4C96-41C40CCCCC3F}"/>
              </a:ext>
            </a:extLst>
          </p:cNvPr>
          <p:cNvSpPr txBox="1"/>
          <p:nvPr/>
        </p:nvSpPr>
        <p:spPr>
          <a:xfrm>
            <a:off x="3736219" y="1874729"/>
            <a:ext cx="4719562" cy="31085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{</a:t>
            </a: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null</a:t>
            </a:r>
            <a:endParaRPr lang="pt-BR" sz="28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endParaRPr lang="pt-BR" sz="28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=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else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1</a:t>
            </a:r>
          </a:p>
          <a:p>
            <a:endParaRPr lang="pt-BR" sz="28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(n) // Output: 1</a:t>
            </a:r>
          </a:p>
        </p:txBody>
      </p:sp>
    </p:spTree>
    <p:extLst>
      <p:ext uri="{BB962C8B-B14F-4D97-AF65-F5344CB8AC3E}">
        <p14:creationId xmlns:p14="http://schemas.microsoft.com/office/powerpoint/2010/main" val="371705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Blocos (</a:t>
            </a:r>
            <a:r>
              <a:rPr lang="pt-BR" sz="28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13C1E9-8E78-707A-4C96-41C40CCCCC3F}"/>
              </a:ext>
            </a:extLst>
          </p:cNvPr>
          <p:cNvSpPr txBox="1"/>
          <p:nvPr/>
        </p:nvSpPr>
        <p:spPr>
          <a:xfrm>
            <a:off x="2860179" y="1603279"/>
            <a:ext cx="6471643" cy="48936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 if(int condition)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return condition ? block() : NULL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int res = if(10 &gt; 5)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("IF")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return 20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 else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("ELSE")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return 40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Output: IF</a:t>
            </a:r>
          </a:p>
          <a:p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(res) // Output: 20</a:t>
            </a:r>
            <a:endParaRPr lang="pt-BR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2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Blocos (</a:t>
            </a:r>
            <a:r>
              <a:rPr lang="pt-BR" sz="28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13C1E9-8E78-707A-4C96-41C40CCCCC3F}"/>
              </a:ext>
            </a:extLst>
          </p:cNvPr>
          <p:cNvSpPr txBox="1"/>
          <p:nvPr/>
        </p:nvSpPr>
        <p:spPr>
          <a:xfrm>
            <a:off x="2860179" y="1603279"/>
            <a:ext cx="6471643" cy="48936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 if(int condition)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return condition ? block() : NULL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int res = if(10 &gt; 15)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("IF")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return 20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 else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("ELSE")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return 40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Output: ELSE</a:t>
            </a:r>
          </a:p>
          <a:p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(res) // Output: 40</a:t>
            </a:r>
            <a:endParaRPr lang="pt-BR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3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E799867-0D93-F211-3337-86355D78E951}"/>
              </a:ext>
            </a:extLst>
          </p:cNvPr>
          <p:cNvSpPr txBox="1"/>
          <p:nvPr/>
        </p:nvSpPr>
        <p:spPr>
          <a:xfrm>
            <a:off x="257462" y="851627"/>
            <a:ext cx="10173800" cy="57400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287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</a:p>
          <a:p>
            <a:r>
              <a:rPr lang="pt-BR" sz="8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CURIOSIDADES</a:t>
            </a:r>
          </a:p>
        </p:txBody>
      </p:sp>
    </p:spTree>
    <p:extLst>
      <p:ext uri="{BB962C8B-B14F-4D97-AF65-F5344CB8AC3E}">
        <p14:creationId xmlns:p14="http://schemas.microsoft.com/office/powerpoint/2010/main" val="182485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CURIOSIDADES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de Referência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13C1E9-8E78-707A-4C96-41C40CCCCC3F}"/>
              </a:ext>
            </a:extLst>
          </p:cNvPr>
          <p:cNvSpPr txBox="1"/>
          <p:nvPr/>
        </p:nvSpPr>
        <p:spPr>
          <a:xfrm>
            <a:off x="1349301" y="1972610"/>
            <a:ext cx="5452134" cy="415498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 while(ref int condition)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int value = NULL</a:t>
            </a:r>
          </a:p>
          <a:p>
            <a:endParaRPr lang="en-US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return if(condition)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value = block()</a:t>
            </a:r>
          </a:p>
          <a:p>
            <a:endParaRPr lang="en-US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return while(condition)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} else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return value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pt-BR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05D842-CD17-9B0C-516F-4E91E736E196}"/>
              </a:ext>
            </a:extLst>
          </p:cNvPr>
          <p:cNvSpPr txBox="1"/>
          <p:nvPr/>
        </p:nvSpPr>
        <p:spPr>
          <a:xfrm>
            <a:off x="4264890" y="6308355"/>
            <a:ext cx="36622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hipotética do WHILE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AB8DA5-5005-3CED-C296-2FD8A7D8F1C0}"/>
              </a:ext>
            </a:extLst>
          </p:cNvPr>
          <p:cNvSpPr txBox="1"/>
          <p:nvPr/>
        </p:nvSpPr>
        <p:spPr>
          <a:xfrm>
            <a:off x="7959571" y="2459504"/>
            <a:ext cx="2903359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while(false)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//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Rodou</a:t>
            </a:r>
            <a:endParaRPr lang="en-US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 else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//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Não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rodou</a:t>
            </a:r>
            <a:endParaRPr lang="en-US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pt-BR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4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CURIOSIDADES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de Referência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13C1E9-8E78-707A-4C96-41C40CCCCC3F}"/>
              </a:ext>
            </a:extLst>
          </p:cNvPr>
          <p:cNvSpPr txBox="1"/>
          <p:nvPr/>
        </p:nvSpPr>
        <p:spPr>
          <a:xfrm>
            <a:off x="1330914" y="2157276"/>
            <a:ext cx="9530173" cy="37856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 for(int declare; ref int condition; ref int step)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return while(condition)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step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return block()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for(int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&lt; 5;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+= 1)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pt-BR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05D842-CD17-9B0C-516F-4E91E736E196}"/>
              </a:ext>
            </a:extLst>
          </p:cNvPr>
          <p:cNvSpPr txBox="1"/>
          <p:nvPr/>
        </p:nvSpPr>
        <p:spPr>
          <a:xfrm>
            <a:off x="4403871" y="6308355"/>
            <a:ext cx="33842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hipotética do FOR</a:t>
            </a:r>
          </a:p>
        </p:txBody>
      </p:sp>
    </p:spTree>
    <p:extLst>
      <p:ext uri="{BB962C8B-B14F-4D97-AF65-F5344CB8AC3E}">
        <p14:creationId xmlns:p14="http://schemas.microsoft.com/office/powerpoint/2010/main" val="350343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E799867-0D93-F211-3337-86355D78E951}"/>
              </a:ext>
            </a:extLst>
          </p:cNvPr>
          <p:cNvSpPr txBox="1"/>
          <p:nvPr/>
        </p:nvSpPr>
        <p:spPr>
          <a:xfrm>
            <a:off x="257461" y="851627"/>
            <a:ext cx="10910647" cy="57400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287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</a:p>
          <a:p>
            <a:r>
              <a:rPr lang="pt-BR" sz="8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5650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F344121-65F3-CD00-81A6-C52615FFD4CA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8B948AA-711E-C426-6908-8D09D5DA4C66}"/>
              </a:ext>
            </a:extLst>
          </p:cNvPr>
          <p:cNvSpPr txBox="1"/>
          <p:nvPr/>
        </p:nvSpPr>
        <p:spPr>
          <a:xfrm>
            <a:off x="232374" y="3449937"/>
            <a:ext cx="1172725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fibonacci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(int n) {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return n &lt; 1 ? 0 : n == 1 ? 1 :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fibonacci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(n-1) + </a:t>
            </a:r>
            <a:r>
              <a:rPr lang="en-US" sz="24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fibonacci</a:t>
            </a:r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(n-2)</a:t>
            </a:r>
          </a:p>
          <a:p>
            <a:r>
              <a:rPr lang="en-US" sz="24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pt-BR" sz="24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55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E799867-0D93-F211-3337-86355D78E951}"/>
              </a:ext>
            </a:extLst>
          </p:cNvPr>
          <p:cNvSpPr txBox="1"/>
          <p:nvPr/>
        </p:nvSpPr>
        <p:spPr>
          <a:xfrm>
            <a:off x="257462" y="851627"/>
            <a:ext cx="10919524" cy="57400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287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</a:p>
          <a:p>
            <a:r>
              <a:rPr lang="pt-BR" sz="8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424895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7FB468E-6CF1-FD06-AFFA-A33141C45CC6}"/>
              </a:ext>
            </a:extLst>
          </p:cNvPr>
          <p:cNvSpPr txBox="1"/>
          <p:nvPr/>
        </p:nvSpPr>
        <p:spPr>
          <a:xfrm>
            <a:off x="1079055" y="2227812"/>
            <a:ext cx="219322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Clojure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JavaScript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847FF2-C115-80C3-6FFA-DCCFB41BC98F}"/>
              </a:ext>
            </a:extLst>
          </p:cNvPr>
          <p:cNvSpPr txBox="1"/>
          <p:nvPr/>
        </p:nvSpPr>
        <p:spPr>
          <a:xfrm>
            <a:off x="3732025" y="3059668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Iteradores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976FD8-3175-0A7C-8C98-B696064DFA46}"/>
              </a:ext>
            </a:extLst>
          </p:cNvPr>
          <p:cNvSpPr txBox="1"/>
          <p:nvPr/>
        </p:nvSpPr>
        <p:spPr>
          <a:xfrm>
            <a:off x="1639646" y="4508046"/>
            <a:ext cx="254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Programação Funcional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2B23DB-6DAE-79E7-13C5-F9D8488CDC1A}"/>
              </a:ext>
            </a:extLst>
          </p:cNvPr>
          <p:cNvSpPr txBox="1"/>
          <p:nvPr/>
        </p:nvSpPr>
        <p:spPr>
          <a:xfrm>
            <a:off x="2175669" y="1426624"/>
            <a:ext cx="215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Arcabouço Atômico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A8C9D0-E876-9771-1587-590DBC09ACD9}"/>
              </a:ext>
            </a:extLst>
          </p:cNvPr>
          <p:cNvSpPr txBox="1"/>
          <p:nvPr/>
        </p:nvSpPr>
        <p:spPr>
          <a:xfrm>
            <a:off x="5990955" y="2274838"/>
            <a:ext cx="5424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uma linguagem que permita a criação de novos blocos de função além do IF/ELSE, WHILE e FOR.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3446D3D-B80E-2912-65D5-1B9ECD4B2B3C}"/>
              </a:ext>
            </a:extLst>
          </p:cNvPr>
          <p:cNvSpPr txBox="1"/>
          <p:nvPr/>
        </p:nvSpPr>
        <p:spPr>
          <a:xfrm>
            <a:off x="3030985" y="549645"/>
            <a:ext cx="6130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33662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E799867-0D93-F211-3337-86355D78E951}"/>
              </a:ext>
            </a:extLst>
          </p:cNvPr>
          <p:cNvSpPr txBox="1"/>
          <p:nvPr/>
        </p:nvSpPr>
        <p:spPr>
          <a:xfrm>
            <a:off x="257461" y="851627"/>
            <a:ext cx="10697583" cy="57400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287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  <a:p>
            <a:r>
              <a:rPr lang="pt-BR" sz="8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8504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Variáveis, Escopos e Comentários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63FF3C4-4E44-A92A-9E74-1555FF927EEE}"/>
              </a:ext>
            </a:extLst>
          </p:cNvPr>
          <p:cNvSpPr txBox="1"/>
          <p:nvPr/>
        </p:nvSpPr>
        <p:spPr>
          <a:xfrm>
            <a:off x="3933389" y="2090172"/>
            <a:ext cx="4325223" cy="267765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= {</a:t>
            </a: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m = 1</a:t>
            </a: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m</a:t>
            </a: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 // n = 1</a:t>
            </a:r>
          </a:p>
          <a:p>
            <a:endParaRPr lang="pt-BR" sz="28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m não existe aqui!</a:t>
            </a:r>
          </a:p>
        </p:txBody>
      </p:sp>
    </p:spTree>
    <p:extLst>
      <p:ext uri="{BB962C8B-B14F-4D97-AF65-F5344CB8AC3E}">
        <p14:creationId xmlns:p14="http://schemas.microsoft.com/office/powerpoint/2010/main" val="178557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e Output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63FF3C4-4E44-A92A-9E74-1555FF927EEE}"/>
              </a:ext>
            </a:extLst>
          </p:cNvPr>
          <p:cNvSpPr txBox="1"/>
          <p:nvPr/>
        </p:nvSpPr>
        <p:spPr>
          <a:xfrm>
            <a:off x="4327727" y="2736503"/>
            <a:ext cx="3536546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=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Scanln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b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pt-BR" sz="28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(n*n)</a:t>
            </a:r>
          </a:p>
        </p:txBody>
      </p:sp>
    </p:spTree>
    <p:extLst>
      <p:ext uri="{BB962C8B-B14F-4D97-AF65-F5344CB8AC3E}">
        <p14:creationId xmlns:p14="http://schemas.microsoft.com/office/powerpoint/2010/main" val="137855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lógicos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63FF3C4-4E44-A92A-9E74-1555FF927EEE}"/>
              </a:ext>
            </a:extLst>
          </p:cNvPr>
          <p:cNvSpPr txBox="1"/>
          <p:nvPr/>
        </p:nvSpPr>
        <p:spPr>
          <a:xfrm>
            <a:off x="1074433" y="2951947"/>
            <a:ext cx="10043134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 = 1+1&lt;3 &amp;&amp; 5!=7 || 0&gt;10</a:t>
            </a:r>
          </a:p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txt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pi == 3 ? “Engenheiro” : “Matemático”</a:t>
            </a:r>
          </a:p>
        </p:txBody>
      </p:sp>
    </p:spTree>
    <p:extLst>
      <p:ext uri="{BB962C8B-B14F-4D97-AF65-F5344CB8AC3E}">
        <p14:creationId xmlns:p14="http://schemas.microsoft.com/office/powerpoint/2010/main" val="126821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13C1E9-8E78-707A-4C96-41C40CCCCC3F}"/>
              </a:ext>
            </a:extLst>
          </p:cNvPr>
          <p:cNvSpPr txBox="1"/>
          <p:nvPr/>
        </p:nvSpPr>
        <p:spPr>
          <a:xfrm>
            <a:off x="4130558" y="1874729"/>
            <a:ext cx="3930884" cy="31085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 = 321</a:t>
            </a:r>
            <a:b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b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() {</a:t>
            </a: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b = a – 123</a:t>
            </a:r>
          </a:p>
          <a:p>
            <a:endParaRPr lang="pt-BR" sz="28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0</a:t>
            </a: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595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AFFD25-EE29-E755-3E4F-187CFC481A9C}"/>
              </a:ext>
            </a:extLst>
          </p:cNvPr>
          <p:cNvSpPr txBox="1"/>
          <p:nvPr/>
        </p:nvSpPr>
        <p:spPr>
          <a:xfrm>
            <a:off x="257462" y="5668330"/>
            <a:ext cx="1091952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1C9CA0-848D-60DF-987E-ED1D867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7892" y="5811797"/>
            <a:ext cx="806646" cy="7798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4039B1-B507-D6D3-650E-BE6F9443F03D}"/>
              </a:ext>
            </a:extLst>
          </p:cNvPr>
          <p:cNvSpPr txBox="1"/>
          <p:nvPr/>
        </p:nvSpPr>
        <p:spPr>
          <a:xfrm>
            <a:off x="3030985" y="549645"/>
            <a:ext cx="613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pPr algn="ctr"/>
            <a:r>
              <a:rPr lang="pt-BR" sz="28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e argumentos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13C1E9-8E78-707A-4C96-41C40CCCCC3F}"/>
              </a:ext>
            </a:extLst>
          </p:cNvPr>
          <p:cNvSpPr txBox="1"/>
          <p:nvPr/>
        </p:nvSpPr>
        <p:spPr>
          <a:xfrm>
            <a:off x="2356034" y="2305616"/>
            <a:ext cx="7479933" cy="2246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quadradoPerfeito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a;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b) {</a:t>
            </a: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a*a + 2*a*b + b*b</a:t>
            </a:r>
          </a:p>
          <a:p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endParaRPr lang="pt-BR" sz="2800" dirty="0"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resposta = </a:t>
            </a:r>
            <a:r>
              <a:rPr lang="pt-BR" sz="2800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quadradoPerfeito</a:t>
            </a:r>
            <a:r>
              <a:rPr lang="pt-BR" sz="2800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(2; 4)</a:t>
            </a:r>
          </a:p>
        </p:txBody>
      </p:sp>
    </p:spTree>
    <p:extLst>
      <p:ext uri="{BB962C8B-B14F-4D97-AF65-F5344CB8AC3E}">
        <p14:creationId xmlns:p14="http://schemas.microsoft.com/office/powerpoint/2010/main" val="4230551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519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Consolas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Felix</dc:creator>
  <cp:lastModifiedBy>Luciano Felix</cp:lastModifiedBy>
  <cp:revision>2</cp:revision>
  <dcterms:created xsi:type="dcterms:W3CDTF">2023-12-12T13:57:08Z</dcterms:created>
  <dcterms:modified xsi:type="dcterms:W3CDTF">2023-12-12T14:53:19Z</dcterms:modified>
</cp:coreProperties>
</file>