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0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2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11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2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66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3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8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40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2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56A0-8E40-481A-AC70-6948BFAE504D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7AC0-8ABF-457B-A19F-9BD09E6CC6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7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ieldtriptoolbox.org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Analyse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Code </a:t>
            </a:r>
            <a:r>
              <a:rPr lang="de-DE" sz="3600" dirty="0" err="1" smtClean="0"/>
              <a:t>source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analyze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we</a:t>
            </a:r>
            <a:r>
              <a:rPr lang="de-DE" sz="1200" dirty="0" smtClean="0"/>
              <a:t> </a:t>
            </a:r>
            <a:r>
              <a:rPr lang="de-DE" sz="1200" dirty="0" err="1" smtClean="0"/>
              <a:t>use</a:t>
            </a:r>
            <a:r>
              <a:rPr lang="de-DE" sz="1200" dirty="0" smtClean="0"/>
              <a:t> a </a:t>
            </a:r>
            <a:r>
              <a:rPr lang="de-DE" sz="1200" dirty="0" err="1" smtClean="0"/>
              <a:t>script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modified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a </a:t>
            </a:r>
            <a:r>
              <a:rPr lang="de-DE" sz="1200" dirty="0" err="1" smtClean="0"/>
              <a:t>script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was </a:t>
            </a:r>
            <a:r>
              <a:rPr lang="de-DE" sz="1200" dirty="0" err="1" smtClean="0"/>
              <a:t>written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Anne </a:t>
            </a:r>
            <a:r>
              <a:rPr lang="de-DE" sz="1200" dirty="0" err="1" smtClean="0"/>
              <a:t>Urai</a:t>
            </a:r>
            <a:r>
              <a:rPr lang="de-DE" sz="1200" dirty="0" smtClean="0"/>
              <a:t> (2016)</a:t>
            </a:r>
          </a:p>
          <a:p>
            <a:pPr lvl="1"/>
            <a:r>
              <a:rPr lang="en-US" sz="1200" dirty="0" err="1"/>
              <a:t>Urai</a:t>
            </a:r>
            <a:r>
              <a:rPr lang="en-US" sz="1200" dirty="0"/>
              <a:t>, A.E., Braun, A. &amp; Donner, T.H. Pupil-linked arousal is driven by decision uncertainty and alters serial choice bias. Nature Communications 8,14637 (2017). DOI: </a:t>
            </a:r>
            <a:r>
              <a:rPr lang="en-US" sz="1200" dirty="0" smtClean="0"/>
              <a:t>10.1038/ncomms14637</a:t>
            </a:r>
          </a:p>
          <a:p>
            <a:pPr lvl="1"/>
            <a:r>
              <a:rPr lang="de-DE" sz="1200" dirty="0"/>
              <a:t>https://github.com/anne-urai/pupil_preprocessing_tutorial</a:t>
            </a:r>
            <a:endParaRPr lang="de-DE" sz="1200" dirty="0" smtClean="0"/>
          </a:p>
          <a:p>
            <a:r>
              <a:rPr lang="de-DE" sz="1200" dirty="0" err="1" smtClean="0"/>
              <a:t>It</a:t>
            </a:r>
            <a:r>
              <a:rPr lang="de-DE" sz="1200" dirty="0" smtClean="0"/>
              <a:t> </a:t>
            </a:r>
            <a:r>
              <a:rPr lang="de-DE" sz="1200" dirty="0" err="1" smtClean="0"/>
              <a:t>relies</a:t>
            </a:r>
            <a:r>
              <a:rPr lang="de-DE" sz="1200" dirty="0" smtClean="0"/>
              <a:t> 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fieldtrip</a:t>
            </a:r>
            <a:r>
              <a:rPr lang="de-DE" sz="1200" dirty="0" smtClean="0"/>
              <a:t> </a:t>
            </a:r>
            <a:r>
              <a:rPr lang="de-DE" sz="1200" dirty="0" err="1" smtClean="0"/>
              <a:t>toolbox</a:t>
            </a:r>
            <a:r>
              <a:rPr lang="de-DE" sz="1200" dirty="0" smtClean="0"/>
              <a:t>, </a:t>
            </a:r>
            <a:r>
              <a:rPr lang="de-DE" sz="1200" dirty="0" err="1" smtClean="0"/>
              <a:t>please</a:t>
            </a:r>
            <a:r>
              <a:rPr lang="de-DE" sz="1200" dirty="0" smtClean="0"/>
              <a:t> </a:t>
            </a:r>
            <a:r>
              <a:rPr lang="de-DE" sz="1200" dirty="0" err="1" smtClean="0"/>
              <a:t>download</a:t>
            </a:r>
            <a:r>
              <a:rPr lang="de-DE" sz="1200" dirty="0" smtClean="0"/>
              <a:t> </a:t>
            </a:r>
            <a:r>
              <a:rPr lang="de-DE" sz="1200" dirty="0" err="1" smtClean="0"/>
              <a:t>it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save </a:t>
            </a:r>
            <a:r>
              <a:rPr lang="de-DE" sz="1200" dirty="0" err="1" smtClean="0"/>
              <a:t>it</a:t>
            </a:r>
            <a:r>
              <a:rPr lang="de-DE" sz="1200" dirty="0" smtClean="0"/>
              <a:t> in </a:t>
            </a:r>
            <a:r>
              <a:rPr lang="de-DE" sz="1200" dirty="0" err="1" smtClean="0"/>
              <a:t>your</a:t>
            </a:r>
            <a:r>
              <a:rPr lang="de-DE" sz="1200" dirty="0" smtClean="0"/>
              <a:t> </a:t>
            </a:r>
            <a:r>
              <a:rPr lang="de-DE" sz="1200" dirty="0" err="1" smtClean="0"/>
              <a:t>working</a:t>
            </a:r>
            <a:r>
              <a:rPr lang="de-DE" sz="1200" dirty="0" smtClean="0"/>
              <a:t> </a:t>
            </a:r>
            <a:r>
              <a:rPr lang="de-DE" sz="1200" dirty="0" err="1" smtClean="0"/>
              <a:t>directory</a:t>
            </a:r>
            <a:r>
              <a:rPr lang="de-DE" sz="1200" dirty="0"/>
              <a:t> </a:t>
            </a:r>
            <a:endParaRPr lang="de-DE" sz="1200" dirty="0"/>
          </a:p>
          <a:p>
            <a:pPr lvl="1"/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www.fieldtriptoolbox.org/download</a:t>
            </a:r>
            <a:endParaRPr lang="en-US" sz="1200" dirty="0" smtClean="0"/>
          </a:p>
          <a:p>
            <a:pPr lvl="1"/>
            <a:r>
              <a:rPr lang="en-US" sz="1200" dirty="0"/>
              <a:t>Robert </a:t>
            </a:r>
            <a:r>
              <a:rPr lang="en-US" sz="1200" dirty="0" err="1"/>
              <a:t>Oostenveld</a:t>
            </a:r>
            <a:r>
              <a:rPr lang="en-US" sz="1200" dirty="0"/>
              <a:t>, Pascal Fries, Eric Maris, and Jan-</a:t>
            </a:r>
            <a:r>
              <a:rPr lang="en-US" sz="1200" dirty="0" err="1"/>
              <a:t>Mathijs</a:t>
            </a:r>
            <a:r>
              <a:rPr lang="en-US" sz="1200" dirty="0"/>
              <a:t> </a:t>
            </a:r>
            <a:r>
              <a:rPr lang="en-US" sz="1200" dirty="0" err="1"/>
              <a:t>Schoffelen</a:t>
            </a:r>
            <a:r>
              <a:rPr lang="en-US" sz="1200" dirty="0"/>
              <a:t>. </a:t>
            </a:r>
            <a:r>
              <a:rPr lang="en-US" sz="1200" dirty="0" err="1"/>
              <a:t>FieldTrip</a:t>
            </a:r>
            <a:r>
              <a:rPr lang="en-US" sz="1200" dirty="0"/>
              <a:t>: Open Source Software for Advanced Analysis of MEG, EEG, and Invasive Electrophysiological Data. Computational Intelligence and Neuroscience, vol. 2011, Article ID 156869, 9 pages, 2011. doi:10.1155/2011/156869.</a:t>
            </a:r>
            <a:endParaRPr lang="en-US" sz="1200" dirty="0" smtClean="0"/>
          </a:p>
          <a:p>
            <a:r>
              <a:rPr lang="en-US" sz="1200" dirty="0" smtClean="0"/>
              <a:t>All the code is open </a:t>
            </a:r>
            <a:r>
              <a:rPr lang="en-US" sz="1200" dirty="0" smtClean="0"/>
              <a:t>access</a:t>
            </a:r>
          </a:p>
          <a:p>
            <a:r>
              <a:rPr lang="en-US" sz="1200" dirty="0" smtClean="0"/>
              <a:t>But please cite these people if you use the code !</a:t>
            </a:r>
            <a:endParaRPr lang="en-US" sz="1200" dirty="0"/>
          </a:p>
          <a:p>
            <a:endParaRPr lang="en-US" sz="1200" dirty="0"/>
          </a:p>
          <a:p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59" y="1690688"/>
            <a:ext cx="4020111" cy="1448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3358" y="3282117"/>
            <a:ext cx="337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how your working directory should look like to test the code</a:t>
            </a:r>
          </a:p>
        </p:txBody>
      </p:sp>
    </p:spTree>
    <p:extLst>
      <p:ext uri="{BB962C8B-B14F-4D97-AF65-F5344CB8AC3E}">
        <p14:creationId xmlns:p14="http://schemas.microsoft.com/office/powerpoint/2010/main" val="23850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Run </a:t>
            </a:r>
            <a:r>
              <a:rPr lang="de-DE" sz="3600" dirty="0" err="1" smtClean="0"/>
              <a:t>script</a:t>
            </a:r>
            <a:r>
              <a:rPr lang="de-DE" sz="3600" dirty="0" smtClean="0"/>
              <a:t> – </a:t>
            </a:r>
            <a:r>
              <a:rPr lang="de-DE" sz="3600" dirty="0" err="1" smtClean="0"/>
              <a:t>Analyze_Eye.m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1935" cy="4351338"/>
          </a:xfrm>
        </p:spPr>
        <p:txBody>
          <a:bodyPr>
            <a:normAutofit/>
          </a:bodyPr>
          <a:lstStyle/>
          <a:p>
            <a:r>
              <a:rPr lang="de-DE" sz="1200" dirty="0" err="1" smtClean="0"/>
              <a:t>Make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folder</a:t>
            </a:r>
            <a:r>
              <a:rPr lang="de-DE" sz="1200" dirty="0" smtClean="0"/>
              <a:t> </a:t>
            </a:r>
            <a:r>
              <a:rPr lang="de-DE" sz="1200" dirty="0" err="1" smtClean="0"/>
              <a:t>analyse_eye</a:t>
            </a:r>
            <a:r>
              <a:rPr lang="de-DE" sz="1200" dirty="0" smtClean="0"/>
              <a:t> </a:t>
            </a:r>
            <a:r>
              <a:rPr lang="de-DE" sz="1200" dirty="0" err="1" smtClean="0"/>
              <a:t>your</a:t>
            </a:r>
            <a:r>
              <a:rPr lang="de-DE" sz="1200" dirty="0" smtClean="0"/>
              <a:t> </a:t>
            </a:r>
            <a:r>
              <a:rPr lang="de-DE" sz="1200" dirty="0" err="1" smtClean="0"/>
              <a:t>working</a:t>
            </a:r>
            <a:r>
              <a:rPr lang="de-DE" sz="1200" dirty="0" smtClean="0"/>
              <a:t> </a:t>
            </a:r>
            <a:r>
              <a:rPr lang="de-DE" sz="1200" dirty="0" err="1" smtClean="0"/>
              <a:t>directory</a:t>
            </a:r>
            <a:r>
              <a:rPr lang="de-DE" sz="1200" dirty="0" smtClean="0"/>
              <a:t> in </a:t>
            </a:r>
            <a:r>
              <a:rPr lang="de-DE" sz="1200" dirty="0" err="1" smtClean="0"/>
              <a:t>MatLab</a:t>
            </a:r>
            <a:r>
              <a:rPr lang="de-DE" sz="1200" dirty="0" smtClean="0"/>
              <a:t> (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figure</a:t>
            </a:r>
            <a:r>
              <a:rPr lang="de-DE" sz="1200" dirty="0" smtClean="0"/>
              <a:t> on </a:t>
            </a:r>
            <a:r>
              <a:rPr lang="de-DE" sz="1200" dirty="0" err="1" smtClean="0"/>
              <a:t>previous</a:t>
            </a:r>
            <a:r>
              <a:rPr lang="de-DE" sz="1200" dirty="0" smtClean="0"/>
              <a:t> </a:t>
            </a:r>
            <a:r>
              <a:rPr lang="de-DE" sz="1200" dirty="0" err="1" smtClean="0"/>
              <a:t>page</a:t>
            </a:r>
            <a:r>
              <a:rPr lang="de-DE" sz="1200" dirty="0" smtClean="0"/>
              <a:t>)</a:t>
            </a:r>
            <a:endParaRPr lang="de-DE" sz="1200" dirty="0" smtClean="0"/>
          </a:p>
          <a:p>
            <a:r>
              <a:rPr lang="de-DE" sz="1200" dirty="0" err="1" smtClean="0"/>
              <a:t>Important</a:t>
            </a:r>
            <a:r>
              <a:rPr lang="de-DE" sz="1200" dirty="0" smtClean="0"/>
              <a:t>: do </a:t>
            </a:r>
            <a:r>
              <a:rPr lang="de-DE" sz="1200" u="sng" dirty="0" smtClean="0"/>
              <a:t>not</a:t>
            </a:r>
            <a:r>
              <a:rPr lang="de-DE" sz="1200" dirty="0" smtClean="0"/>
              <a:t> </a:t>
            </a:r>
            <a:r>
              <a:rPr lang="de-DE" sz="1200" dirty="0" err="1" smtClean="0"/>
              <a:t>add</a:t>
            </a:r>
            <a:r>
              <a:rPr lang="de-DE" sz="1200" dirty="0" smtClean="0"/>
              <a:t> all </a:t>
            </a:r>
            <a:r>
              <a:rPr lang="de-DE" sz="1200" dirty="0" err="1" smtClean="0"/>
              <a:t>subfolders</a:t>
            </a:r>
            <a:r>
              <a:rPr lang="de-DE" sz="1200" dirty="0" smtClean="0"/>
              <a:t>, </a:t>
            </a:r>
            <a:r>
              <a:rPr lang="de-DE" sz="1200" dirty="0" err="1" smtClean="0"/>
              <a:t>especially</a:t>
            </a:r>
            <a:r>
              <a:rPr lang="de-DE" sz="1200" dirty="0" smtClean="0"/>
              <a:t> do not </a:t>
            </a: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complete</a:t>
            </a:r>
            <a:r>
              <a:rPr lang="de-DE" sz="1200" dirty="0" smtClean="0"/>
              <a:t> </a:t>
            </a:r>
            <a:r>
              <a:rPr lang="de-DE" sz="1200" dirty="0" err="1" smtClean="0"/>
              <a:t>fieldtrip</a:t>
            </a:r>
            <a:r>
              <a:rPr lang="de-DE" sz="1200" dirty="0" smtClean="0"/>
              <a:t> </a:t>
            </a:r>
            <a:r>
              <a:rPr lang="de-DE" sz="1200" dirty="0" err="1" smtClean="0"/>
              <a:t>folder</a:t>
            </a:r>
            <a:r>
              <a:rPr lang="de-DE" sz="1200" dirty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working</a:t>
            </a:r>
            <a:r>
              <a:rPr lang="de-DE" sz="1200" dirty="0" smtClean="0"/>
              <a:t> </a:t>
            </a:r>
            <a:r>
              <a:rPr lang="de-DE" sz="1200" dirty="0" err="1" smtClean="0"/>
              <a:t>directory</a:t>
            </a:r>
            <a:r>
              <a:rPr lang="de-DE" sz="1200" dirty="0" smtClean="0"/>
              <a:t>;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code</a:t>
            </a:r>
            <a:r>
              <a:rPr lang="de-DE" sz="1200" dirty="0" smtClean="0"/>
              <a:t> </a:t>
            </a:r>
            <a:r>
              <a:rPr lang="de-DE" sz="1200" dirty="0" err="1" smtClean="0"/>
              <a:t>takes</a:t>
            </a:r>
            <a:r>
              <a:rPr lang="de-DE" sz="1200" dirty="0" smtClean="0"/>
              <a:t> care </a:t>
            </a:r>
            <a:r>
              <a:rPr lang="de-DE" sz="1200" dirty="0" err="1" smtClean="0"/>
              <a:t>about</a:t>
            </a:r>
            <a:r>
              <a:rPr lang="de-DE" sz="1200" dirty="0" smtClean="0"/>
              <a:t> </a:t>
            </a:r>
            <a:r>
              <a:rPr lang="de-DE" sz="1200" dirty="0" err="1" smtClean="0"/>
              <a:t>adding</a:t>
            </a:r>
            <a:r>
              <a:rPr lang="de-DE" sz="1200" dirty="0" smtClean="0"/>
              <a:t> </a:t>
            </a:r>
            <a:r>
              <a:rPr lang="de-DE" sz="1200" dirty="0" err="1" smtClean="0"/>
              <a:t>what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needed</a:t>
            </a:r>
            <a:endParaRPr lang="de-DE" sz="1200" dirty="0" smtClean="0"/>
          </a:p>
          <a:p>
            <a:r>
              <a:rPr lang="de-DE" sz="1200" dirty="0" smtClean="0"/>
              <a:t>The </a:t>
            </a:r>
            <a:r>
              <a:rPr lang="de-DE" sz="1200" dirty="0" err="1" smtClean="0"/>
              <a:t>file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want</a:t>
            </a:r>
            <a:r>
              <a:rPr lang="de-DE" sz="1200" dirty="0" smtClean="0"/>
              <a:t> </a:t>
            </a:r>
            <a:r>
              <a:rPr lang="en-US" sz="1200" dirty="0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analyse</a:t>
            </a:r>
            <a:r>
              <a:rPr lang="de-DE" sz="1200" dirty="0" smtClean="0"/>
              <a:t> </a:t>
            </a:r>
            <a:r>
              <a:rPr lang="de-DE" sz="1200" dirty="0" err="1" smtClean="0"/>
              <a:t>needs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in </a:t>
            </a:r>
            <a:r>
              <a:rPr lang="de-DE" sz="1200" dirty="0" err="1" smtClean="0"/>
              <a:t>your</a:t>
            </a:r>
            <a:r>
              <a:rPr lang="de-DE" sz="1200" dirty="0" smtClean="0"/>
              <a:t> </a:t>
            </a:r>
            <a:r>
              <a:rPr lang="de-DE" sz="1200" dirty="0" err="1" smtClean="0"/>
              <a:t>working</a:t>
            </a:r>
            <a:r>
              <a:rPr lang="de-DE" sz="1200" dirty="0" smtClean="0"/>
              <a:t> </a:t>
            </a:r>
            <a:r>
              <a:rPr lang="de-DE" sz="1200" dirty="0" err="1" smtClean="0"/>
              <a:t>directory</a:t>
            </a:r>
            <a:r>
              <a:rPr lang="de-DE" sz="1200" dirty="0" smtClean="0"/>
              <a:t> </a:t>
            </a:r>
            <a:r>
              <a:rPr lang="de-DE" sz="1200" dirty="0" err="1" smtClean="0"/>
              <a:t>too</a:t>
            </a:r>
            <a:r>
              <a:rPr lang="de-DE" sz="1200" dirty="0" smtClean="0"/>
              <a:t>,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chance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referencing</a:t>
            </a:r>
            <a:r>
              <a:rPr lang="de-DE" sz="1200" dirty="0" smtClean="0"/>
              <a:t> </a:t>
            </a:r>
            <a:endParaRPr lang="de-DE" sz="1200" dirty="0"/>
          </a:p>
          <a:p>
            <a:r>
              <a:rPr lang="de-DE" sz="1200" dirty="0" err="1" smtClean="0"/>
              <a:t>Simply</a:t>
            </a:r>
            <a:r>
              <a:rPr lang="de-DE" sz="1200" dirty="0" smtClean="0"/>
              <a:t> </a:t>
            </a:r>
            <a:r>
              <a:rPr lang="de-DE" sz="1200" dirty="0" err="1" smtClean="0"/>
              <a:t>run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script</a:t>
            </a:r>
            <a:r>
              <a:rPr lang="de-DE" sz="1200" dirty="0" smtClean="0"/>
              <a:t> </a:t>
            </a:r>
          </a:p>
          <a:p>
            <a:r>
              <a:rPr lang="de-DE" sz="1200" dirty="0" smtClean="0"/>
              <a:t>The </a:t>
            </a:r>
            <a:r>
              <a:rPr lang="de-DE" sz="1200" dirty="0" err="1" smtClean="0"/>
              <a:t>script</a:t>
            </a:r>
            <a:r>
              <a:rPr lang="de-DE" sz="1200" dirty="0" smtClean="0"/>
              <a:t> </a:t>
            </a:r>
            <a:r>
              <a:rPr lang="de-DE" sz="1200" dirty="0" err="1" smtClean="0"/>
              <a:t>creates</a:t>
            </a:r>
            <a:r>
              <a:rPr lang="de-DE" sz="1200" dirty="0" smtClean="0"/>
              <a:t> </a:t>
            </a:r>
            <a:r>
              <a:rPr lang="de-DE" sz="1200" dirty="0" err="1" smtClean="0"/>
              <a:t>several</a:t>
            </a:r>
            <a:r>
              <a:rPr lang="de-DE" sz="1200" dirty="0" smtClean="0"/>
              <a:t> </a:t>
            </a:r>
            <a:r>
              <a:rPr lang="de-DE" sz="1200" dirty="0" err="1" smtClean="0"/>
              <a:t>structures</a:t>
            </a:r>
            <a:endParaRPr lang="de-DE" sz="1200" dirty="0" smtClean="0"/>
          </a:p>
          <a:p>
            <a:pPr lvl="1"/>
            <a:r>
              <a:rPr lang="de-DE" sz="1200" dirty="0" err="1" smtClean="0"/>
              <a:t>asc</a:t>
            </a:r>
            <a:r>
              <a:rPr lang="de-DE" sz="1200" dirty="0" smtClean="0"/>
              <a:t> = </a:t>
            </a:r>
            <a:r>
              <a:rPr lang="de-DE" sz="1200" dirty="0" err="1" smtClean="0"/>
              <a:t>raw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file</a:t>
            </a:r>
            <a:r>
              <a:rPr lang="de-DE" sz="1200" dirty="0" smtClean="0"/>
              <a:t> (</a:t>
            </a:r>
            <a:r>
              <a:rPr lang="de-DE" sz="1200" dirty="0" err="1" smtClean="0"/>
              <a:t>Fig</a:t>
            </a:r>
            <a:r>
              <a:rPr lang="de-DE" sz="1200" dirty="0" smtClean="0"/>
              <a:t> 1.)</a:t>
            </a:r>
          </a:p>
          <a:p>
            <a:pPr lvl="1"/>
            <a:r>
              <a:rPr lang="de-DE" sz="1200" dirty="0" err="1"/>
              <a:t>d</a:t>
            </a:r>
            <a:r>
              <a:rPr lang="de-DE" sz="1200" dirty="0" err="1" smtClean="0"/>
              <a:t>at</a:t>
            </a:r>
            <a:r>
              <a:rPr lang="de-DE" sz="1200" dirty="0" smtClean="0"/>
              <a:t> = blink </a:t>
            </a:r>
            <a:r>
              <a:rPr lang="de-DE" sz="1200" dirty="0" err="1" smtClean="0"/>
              <a:t>interpolated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file</a:t>
            </a:r>
            <a:r>
              <a:rPr lang="de-DE" sz="1200" dirty="0" smtClean="0"/>
              <a:t> (</a:t>
            </a:r>
            <a:r>
              <a:rPr lang="de-DE" sz="1200" dirty="0" err="1" smtClean="0"/>
              <a:t>Fig</a:t>
            </a:r>
            <a:r>
              <a:rPr lang="de-DE" sz="1200" dirty="0" smtClean="0"/>
              <a:t> 2.)</a:t>
            </a:r>
          </a:p>
          <a:p>
            <a:pPr lvl="1"/>
            <a:r>
              <a:rPr lang="de-DE" sz="1200" dirty="0" err="1"/>
              <a:t>e</a:t>
            </a:r>
            <a:r>
              <a:rPr lang="de-DE" sz="1200" dirty="0" err="1" smtClean="0"/>
              <a:t>vent</a:t>
            </a:r>
            <a:r>
              <a:rPr lang="de-DE" sz="1200" dirty="0" smtClean="0"/>
              <a:t> = </a:t>
            </a:r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events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messaged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eye</a:t>
            </a:r>
            <a:r>
              <a:rPr lang="de-DE" sz="1200" dirty="0" smtClean="0"/>
              <a:t> link </a:t>
            </a:r>
            <a:r>
              <a:rPr lang="de-DE" sz="1200" dirty="0" err="1" smtClean="0"/>
              <a:t>recording</a:t>
            </a:r>
            <a:r>
              <a:rPr lang="de-DE" sz="1200" dirty="0" smtClean="0"/>
              <a:t> </a:t>
            </a:r>
            <a:r>
              <a:rPr lang="de-DE" sz="1200" dirty="0" err="1" smtClean="0"/>
              <a:t>during</a:t>
            </a:r>
            <a:r>
              <a:rPr lang="de-DE" sz="1200" dirty="0" smtClean="0"/>
              <a:t> </a:t>
            </a:r>
            <a:r>
              <a:rPr lang="de-DE" sz="1200" dirty="0" err="1" smtClean="0"/>
              <a:t>your</a:t>
            </a:r>
            <a:r>
              <a:rPr lang="de-DE" sz="1200" dirty="0" smtClean="0"/>
              <a:t> </a:t>
            </a:r>
            <a:r>
              <a:rPr lang="de-DE" sz="1200" dirty="0" err="1" smtClean="0"/>
              <a:t>experiment</a:t>
            </a:r>
            <a:r>
              <a:rPr lang="de-DE" sz="1200" dirty="0" smtClean="0"/>
              <a:t> (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presentation</a:t>
            </a:r>
            <a:r>
              <a:rPr lang="de-DE" sz="1200" dirty="0" smtClean="0"/>
              <a:t> </a:t>
            </a:r>
            <a:r>
              <a:rPr lang="de-DE" sz="1200" dirty="0" err="1" smtClean="0"/>
              <a:t>Integrate</a:t>
            </a:r>
            <a:r>
              <a:rPr lang="de-DE" sz="1200" dirty="0" smtClean="0"/>
              <a:t> </a:t>
            </a:r>
            <a:r>
              <a:rPr lang="de-DE" sz="1200" dirty="0" err="1" smtClean="0"/>
              <a:t>Matlab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Eyelink</a:t>
            </a:r>
            <a:r>
              <a:rPr lang="de-DE" sz="1200" dirty="0" smtClean="0"/>
              <a:t>)</a:t>
            </a:r>
            <a:endParaRPr lang="en-US" sz="1200" dirty="0"/>
          </a:p>
          <a:p>
            <a:r>
              <a:rPr lang="en-US" sz="1200" dirty="0" smtClean="0"/>
              <a:t>These structures can be used to analyze the eye traces with the research question of interest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( Example: The folder “</a:t>
            </a:r>
            <a:r>
              <a:rPr lang="en-US" sz="1200" dirty="0" err="1" smtClean="0"/>
              <a:t>analyse_eye</a:t>
            </a:r>
            <a:r>
              <a:rPr lang="en-US" sz="1200" dirty="0" smtClean="0"/>
              <a:t>” contains an example file ‘e307d1L1.asc’; just </a:t>
            </a:r>
            <a:r>
              <a:rPr lang="en-US" sz="1200" dirty="0" err="1" smtClean="0"/>
              <a:t>doubleclick</a:t>
            </a:r>
            <a:r>
              <a:rPr lang="en-US" sz="1200" dirty="0" smtClean="0"/>
              <a:t> </a:t>
            </a:r>
            <a:r>
              <a:rPr lang="en-US" sz="1200" dirty="0" err="1" smtClean="0"/>
              <a:t>Analyze_Eye.m</a:t>
            </a:r>
            <a:r>
              <a:rPr lang="en-US" sz="1200" dirty="0" smtClean="0"/>
              <a:t> in that folder and run the script, it will process the example file; can take a few minutes to be done depending on your machine )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36" y="4044363"/>
            <a:ext cx="4633663" cy="1548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36" y="1349416"/>
            <a:ext cx="4633663" cy="1553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0136" y="2948840"/>
            <a:ext cx="452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Fig. 1: X coordinate of the raw eye trace plotted over time, sample from structure ‘</a:t>
            </a:r>
            <a:r>
              <a:rPr lang="en-US" sz="1200" dirty="0" err="1" smtClean="0"/>
              <a:t>asc</a:t>
            </a:r>
            <a:r>
              <a:rPr lang="en-US" sz="1200" dirty="0" smtClean="0"/>
              <a:t>’ ( asc.dat(2,</a:t>
            </a:r>
            <a:r>
              <a:rPr lang="en-US" sz="1200" dirty="0" smtClean="0">
                <a:sym typeface="Wingdings" panose="05000000000000000000" pitchFamily="2" charset="2"/>
              </a:rPr>
              <a:t>:) ); from example file ‘</a:t>
            </a:r>
            <a:r>
              <a:rPr lang="en-US" sz="1200" dirty="0" smtClean="0"/>
              <a:t>s307d1T1.asc’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72848" y="5654033"/>
            <a:ext cx="452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Fig. 2: Same x coordinate (but blink interpolated) of the eye trace plotted over time, sample from structure ‘</a:t>
            </a:r>
            <a:r>
              <a:rPr lang="en-US" sz="1200" dirty="0" err="1" smtClean="0"/>
              <a:t>dat</a:t>
            </a:r>
            <a:r>
              <a:rPr lang="en-US" sz="1200" dirty="0" smtClean="0"/>
              <a:t>’ ( </a:t>
            </a:r>
            <a:r>
              <a:rPr lang="en-US" sz="1200" dirty="0" err="1" smtClean="0"/>
              <a:t>dat.gazex</a:t>
            </a:r>
            <a:r>
              <a:rPr lang="en-US" sz="1200" dirty="0" smtClean="0"/>
              <a:t>(</a:t>
            </a:r>
            <a:r>
              <a:rPr lang="en-US" sz="1200" dirty="0" smtClean="0">
                <a:sym typeface="Wingdings" panose="05000000000000000000" pitchFamily="2" charset="2"/>
              </a:rPr>
              <a:t>:)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33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Analyse data</vt:lpstr>
      <vt:lpstr>Code source</vt:lpstr>
      <vt:lpstr>Run script – Analyze_Eye.m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eye tracker</dc:title>
  <dc:creator>Töpfer, Felix</dc:creator>
  <cp:lastModifiedBy>Felix Toepfer</cp:lastModifiedBy>
  <cp:revision>29</cp:revision>
  <dcterms:created xsi:type="dcterms:W3CDTF">2019-02-02T11:57:29Z</dcterms:created>
  <dcterms:modified xsi:type="dcterms:W3CDTF">2019-02-28T15:52:25Z</dcterms:modified>
</cp:coreProperties>
</file>