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0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6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2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scarfe.com/gaborarraydemo.html" TargetMode="External"/><Relationship Id="rId2" Type="http://schemas.openxmlformats.org/officeDocument/2006/relationships/hyperlink" Target="http://psychtoo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EyeLink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Code </a:t>
            </a:r>
            <a:r>
              <a:rPr lang="en-US" sz="3600" dirty="0" smtClean="0"/>
              <a:t>source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0285"/>
            <a:ext cx="10134600" cy="5348614"/>
          </a:xfrm>
        </p:spPr>
        <p:txBody>
          <a:bodyPr>
            <a:normAutofit/>
          </a:bodyPr>
          <a:lstStyle/>
          <a:p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integrate</a:t>
            </a:r>
            <a:r>
              <a:rPr lang="de-DE" sz="1200" dirty="0" smtClean="0"/>
              <a:t> </a:t>
            </a:r>
            <a:r>
              <a:rPr lang="de-DE" sz="1200" dirty="0" err="1" smtClean="0"/>
              <a:t>Matlab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EyeLink</a:t>
            </a:r>
            <a:r>
              <a:rPr lang="de-DE" sz="1200" dirty="0" smtClean="0"/>
              <a:t> </a:t>
            </a:r>
            <a:r>
              <a:rPr lang="de-DE" sz="1200" dirty="0" err="1" smtClean="0"/>
              <a:t>we</a:t>
            </a:r>
            <a:r>
              <a:rPr lang="de-DE" sz="1200" dirty="0" smtClean="0"/>
              <a:t> </a:t>
            </a:r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resourses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PsychToolbox</a:t>
            </a:r>
            <a:endParaRPr lang="de-DE" sz="1200" dirty="0" smtClean="0"/>
          </a:p>
          <a:p>
            <a:pPr lvl="1"/>
            <a:r>
              <a:rPr lang="de-DE" sz="1200" dirty="0" smtClean="0">
                <a:hlinkClick r:id="rId2"/>
              </a:rPr>
              <a:t>http</a:t>
            </a:r>
            <a:r>
              <a:rPr lang="de-DE" sz="1200" dirty="0">
                <a:hlinkClick r:id="rId2"/>
              </a:rPr>
              <a:t>://psychtoolbox.org</a:t>
            </a:r>
            <a:r>
              <a:rPr lang="de-DE" sz="1200" dirty="0" smtClean="0">
                <a:hlinkClick r:id="rId2"/>
              </a:rPr>
              <a:t>/</a:t>
            </a:r>
            <a:endParaRPr lang="de-DE" sz="1200" dirty="0" smtClean="0"/>
          </a:p>
          <a:p>
            <a:pPr lvl="1"/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need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install</a:t>
            </a:r>
            <a:r>
              <a:rPr lang="de-DE" sz="1200" dirty="0" smtClean="0"/>
              <a:t> </a:t>
            </a:r>
            <a:r>
              <a:rPr lang="de-DE" sz="1200" dirty="0" err="1" smtClean="0"/>
              <a:t>psychtoolbox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should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able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run</a:t>
            </a:r>
            <a:r>
              <a:rPr lang="de-DE" sz="1200" dirty="0" smtClean="0"/>
              <a:t> </a:t>
            </a:r>
            <a:r>
              <a:rPr lang="de-DE" sz="1200" dirty="0" err="1" smtClean="0"/>
              <a:t>it</a:t>
            </a:r>
            <a:r>
              <a:rPr lang="de-DE" sz="1200" dirty="0" smtClean="0"/>
              <a:t> 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computer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perform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experiment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endParaRPr lang="de-DE" sz="1200" dirty="0" smtClean="0"/>
          </a:p>
          <a:p>
            <a:r>
              <a:rPr lang="de-DE" sz="1200" dirty="0" smtClean="0"/>
              <a:t>The </a:t>
            </a:r>
            <a:r>
              <a:rPr lang="de-DE" sz="1200" dirty="0" err="1" smtClean="0"/>
              <a:t>code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created</a:t>
            </a:r>
            <a:r>
              <a:rPr lang="de-DE" sz="1200" dirty="0" smtClean="0"/>
              <a:t> </a:t>
            </a:r>
            <a:r>
              <a:rPr lang="de-DE" sz="1200" dirty="0" err="1" smtClean="0"/>
              <a:t>using</a:t>
            </a:r>
            <a:r>
              <a:rPr lang="de-DE" sz="1200" dirty="0" smtClean="0"/>
              <a:t> </a:t>
            </a:r>
            <a:r>
              <a:rPr lang="de-DE" sz="1200" dirty="0" err="1" smtClean="0"/>
              <a:t>examples</a:t>
            </a:r>
            <a:r>
              <a:rPr lang="de-DE" sz="1200" dirty="0" smtClean="0"/>
              <a:t> </a:t>
            </a:r>
            <a:r>
              <a:rPr lang="de-DE" sz="1200" dirty="0" err="1" smtClean="0"/>
              <a:t>already</a:t>
            </a:r>
            <a:r>
              <a:rPr lang="de-DE" sz="1200" dirty="0" smtClean="0"/>
              <a:t> </a:t>
            </a:r>
            <a:r>
              <a:rPr lang="de-DE" sz="1200" dirty="0" err="1" smtClean="0"/>
              <a:t>integraded</a:t>
            </a:r>
            <a:r>
              <a:rPr lang="de-DE" sz="1200" dirty="0" smtClean="0"/>
              <a:t> in </a:t>
            </a:r>
            <a:r>
              <a:rPr lang="de-DE" sz="1200" dirty="0" err="1" smtClean="0"/>
              <a:t>psychtoolbox</a:t>
            </a:r>
            <a:r>
              <a:rPr lang="de-DE" sz="1200" dirty="0" smtClean="0"/>
              <a:t>:</a:t>
            </a:r>
          </a:p>
          <a:p>
            <a:pPr lvl="1"/>
            <a:r>
              <a:rPr lang="en-US" sz="1200" dirty="0" smtClean="0"/>
              <a:t>~\</a:t>
            </a:r>
            <a:r>
              <a:rPr lang="en-US" sz="1200" dirty="0" err="1" smtClean="0"/>
              <a:t>Psychtoolbox</a:t>
            </a:r>
            <a:r>
              <a:rPr lang="en-US" sz="1200" dirty="0" smtClean="0"/>
              <a:t>\</a:t>
            </a:r>
            <a:r>
              <a:rPr lang="en-US" sz="1200" dirty="0" err="1" smtClean="0"/>
              <a:t>PsychHardware</a:t>
            </a:r>
            <a:r>
              <a:rPr lang="en-US" sz="1200" dirty="0" smtClean="0"/>
              <a:t>\</a:t>
            </a:r>
            <a:r>
              <a:rPr lang="en-US" sz="1200" dirty="0" err="1" smtClean="0"/>
              <a:t>EyelinkToolbox</a:t>
            </a:r>
            <a:r>
              <a:rPr lang="en-US" sz="1200" dirty="0" smtClean="0"/>
              <a:t>\</a:t>
            </a:r>
            <a:r>
              <a:rPr lang="en-US" sz="1200" dirty="0" err="1" smtClean="0"/>
              <a:t>EyelinkDemos</a:t>
            </a:r>
            <a:r>
              <a:rPr lang="en-US" sz="1200" dirty="0" smtClean="0"/>
              <a:t>\SR-</a:t>
            </a:r>
            <a:r>
              <a:rPr lang="en-US" sz="1200" dirty="0" err="1" smtClean="0"/>
              <a:t>ResearchDemo</a:t>
            </a:r>
            <a:endParaRPr lang="en-US" sz="1200" dirty="0"/>
          </a:p>
          <a:p>
            <a:r>
              <a:rPr lang="de-DE" sz="1200" dirty="0" smtClean="0"/>
              <a:t>This </a:t>
            </a:r>
            <a:r>
              <a:rPr lang="de-DE" sz="1200" dirty="0" err="1" smtClean="0"/>
              <a:t>example</a:t>
            </a:r>
            <a:r>
              <a:rPr lang="de-DE" sz="1200" dirty="0" smtClean="0"/>
              <a:t> </a:t>
            </a:r>
            <a:r>
              <a:rPr lang="de-DE" sz="1200" dirty="0" err="1" smtClean="0"/>
              <a:t>code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simply</a:t>
            </a:r>
            <a:r>
              <a:rPr lang="de-DE" sz="1200" dirty="0" smtClean="0"/>
              <a:t> </a:t>
            </a:r>
            <a:r>
              <a:rPr lang="de-DE" sz="1200" dirty="0" err="1" smtClean="0"/>
              <a:t>separated</a:t>
            </a:r>
            <a:r>
              <a:rPr lang="de-DE" sz="1200" dirty="0" smtClean="0"/>
              <a:t> in </a:t>
            </a:r>
            <a:r>
              <a:rPr lang="de-DE" sz="1200" dirty="0" err="1" smtClean="0"/>
              <a:t>function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easily</a:t>
            </a:r>
            <a:r>
              <a:rPr lang="de-DE" sz="1200" dirty="0" smtClean="0"/>
              <a:t> </a:t>
            </a:r>
            <a:r>
              <a:rPr lang="de-DE" sz="1200" dirty="0" err="1" smtClean="0"/>
              <a:t>applicable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personal </a:t>
            </a:r>
            <a:r>
              <a:rPr lang="de-DE" sz="1200" dirty="0" err="1" smtClean="0"/>
              <a:t>Psychtoolbox</a:t>
            </a:r>
            <a:r>
              <a:rPr lang="de-DE" sz="1200" dirty="0" smtClean="0"/>
              <a:t> </a:t>
            </a:r>
            <a:r>
              <a:rPr lang="de-DE" sz="1200" dirty="0" err="1" smtClean="0"/>
              <a:t>experiment</a:t>
            </a:r>
            <a:endParaRPr lang="de-DE" sz="1200" dirty="0" smtClean="0"/>
          </a:p>
          <a:p>
            <a:r>
              <a:rPr lang="en-US" sz="1200" dirty="0" smtClean="0"/>
              <a:t>Contains functions:</a:t>
            </a:r>
          </a:p>
          <a:p>
            <a:pPr lvl="1"/>
            <a:r>
              <a:rPr lang="en-US" sz="1200" dirty="0" err="1" smtClean="0"/>
              <a:t>SetUp_Eyetracker.m</a:t>
            </a:r>
            <a:r>
              <a:rPr lang="en-US" sz="1200" dirty="0" smtClean="0"/>
              <a:t> = sets initial variables and starts interaction between your presentation computer and the eye tracker host computer; initiates the fixation calibration of the eye tracker; place in a position in your script, short before you run the first presentations</a:t>
            </a:r>
          </a:p>
          <a:p>
            <a:pPr lvl="1"/>
            <a:r>
              <a:rPr lang="en-US" sz="1200" dirty="0" err="1" smtClean="0"/>
              <a:t>Start_Eyetracker.m</a:t>
            </a:r>
            <a:r>
              <a:rPr lang="en-US" sz="1200" dirty="0" smtClean="0"/>
              <a:t> = tells the eye tracker to start recording; add in the moment you want to start recording</a:t>
            </a:r>
          </a:p>
          <a:p>
            <a:pPr lvl="1"/>
            <a:r>
              <a:rPr lang="en-US" sz="1200" dirty="0" err="1" smtClean="0"/>
              <a:t>End_Eyetracker.m</a:t>
            </a:r>
            <a:r>
              <a:rPr lang="en-US" sz="1200" dirty="0" smtClean="0"/>
              <a:t> = end recording and shut down eye tracker; at the end of the presentation </a:t>
            </a:r>
          </a:p>
          <a:p>
            <a:r>
              <a:rPr lang="en-US" sz="1200" dirty="0" smtClean="0"/>
              <a:t>Add comments and events to the recorded *.</a:t>
            </a:r>
            <a:r>
              <a:rPr lang="en-US" sz="1200" dirty="0" err="1" smtClean="0"/>
              <a:t>edf</a:t>
            </a:r>
            <a:r>
              <a:rPr lang="en-US" sz="1200" dirty="0" smtClean="0"/>
              <a:t> file, by just adding </a:t>
            </a:r>
            <a:r>
              <a:rPr lang="en-US" sz="1200" dirty="0" err="1" smtClean="0"/>
              <a:t>Eyelink</a:t>
            </a:r>
            <a:r>
              <a:rPr lang="en-US" sz="1200" dirty="0" smtClean="0"/>
              <a:t>(‘Message’, ’here you write your message’); at any location in your experimental script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smtClean="0"/>
              <a:t>There is an example experiment: </a:t>
            </a:r>
            <a:r>
              <a:rPr lang="en-US" sz="1200" dirty="0" err="1" smtClean="0"/>
              <a:t>Example_Integration.m</a:t>
            </a:r>
            <a:r>
              <a:rPr lang="en-US" sz="1200" dirty="0" smtClean="0"/>
              <a:t> it </a:t>
            </a:r>
            <a:r>
              <a:rPr lang="en-US" sz="1200" dirty="0"/>
              <a:t>was obtained from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peterscarfe.com/gaborarraydemo.html</a:t>
            </a:r>
            <a:r>
              <a:rPr lang="en-US" sz="1200" dirty="0" smtClean="0"/>
              <a:t> (27.02.19) and just added the provided eye tracker integration functions</a:t>
            </a:r>
          </a:p>
          <a:p>
            <a:endParaRPr lang="en-US" sz="1200" dirty="0" smtClean="0"/>
          </a:p>
          <a:p>
            <a:r>
              <a:rPr lang="de-DE" sz="1200" dirty="0" err="1"/>
              <a:t>Please</a:t>
            </a:r>
            <a:r>
              <a:rPr lang="de-DE" sz="1200" dirty="0"/>
              <a:t> </a:t>
            </a:r>
            <a:r>
              <a:rPr lang="de-DE" sz="1200" dirty="0" err="1"/>
              <a:t>consider</a:t>
            </a:r>
            <a:r>
              <a:rPr lang="de-DE" sz="1200" dirty="0"/>
              <a:t>: These </a:t>
            </a:r>
            <a:r>
              <a:rPr lang="de-DE" sz="1200" dirty="0" err="1"/>
              <a:t>are</a:t>
            </a:r>
            <a:r>
              <a:rPr lang="de-DE" sz="1200" dirty="0"/>
              <a:t> just fast but </a:t>
            </a:r>
            <a:r>
              <a:rPr lang="de-DE" sz="1200" dirty="0" err="1"/>
              <a:t>working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r>
              <a:rPr lang="de-DE" sz="1200" dirty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run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eye</a:t>
            </a:r>
            <a:r>
              <a:rPr lang="de-DE" sz="1200" dirty="0" smtClean="0"/>
              <a:t> </a:t>
            </a:r>
            <a:r>
              <a:rPr lang="de-DE" sz="1200" dirty="0" err="1" smtClean="0"/>
              <a:t>tracker</a:t>
            </a:r>
            <a:r>
              <a:rPr lang="de-DE" sz="1200" dirty="0" smtClean="0"/>
              <a:t> on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experiment</a:t>
            </a:r>
            <a:r>
              <a:rPr lang="de-DE" sz="1200" dirty="0" smtClean="0"/>
              <a:t>; Check </a:t>
            </a:r>
            <a:r>
              <a:rPr lang="de-DE" sz="1200" dirty="0"/>
              <a:t>out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EyelinkDemos</a:t>
            </a:r>
            <a:r>
              <a:rPr lang="de-DE" sz="1200" dirty="0"/>
              <a:t> </a:t>
            </a:r>
            <a:r>
              <a:rPr lang="de-DE" sz="1200" dirty="0" err="1"/>
              <a:t>folder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fancy</a:t>
            </a:r>
            <a:r>
              <a:rPr lang="de-DE" sz="1200" dirty="0"/>
              <a:t> </a:t>
            </a:r>
            <a:r>
              <a:rPr lang="de-DE" sz="1200" dirty="0" err="1" smtClean="0"/>
              <a:t>solutions</a:t>
            </a:r>
            <a:r>
              <a:rPr lang="de-DE" sz="1200" dirty="0" smtClean="0"/>
              <a:t>; Modify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functions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run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personalized</a:t>
            </a:r>
            <a:r>
              <a:rPr lang="de-DE" sz="1200" dirty="0" smtClean="0"/>
              <a:t> </a:t>
            </a:r>
            <a:r>
              <a:rPr lang="de-DE" sz="1200" dirty="0" err="1" smtClean="0"/>
              <a:t>experiment</a:t>
            </a:r>
            <a:r>
              <a:rPr lang="de-DE" sz="1200" dirty="0" smtClean="0"/>
              <a:t>; </a:t>
            </a: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wayway</a:t>
            </a:r>
            <a:r>
              <a:rPr lang="de-DE" sz="1200" dirty="0" smtClean="0"/>
              <a:t> </a:t>
            </a:r>
            <a:r>
              <a:rPr lang="de-DE" sz="1200" dirty="0" err="1" smtClean="0"/>
              <a:t>more</a:t>
            </a:r>
            <a:r>
              <a:rPr lang="de-DE" sz="1200" dirty="0" smtClean="0"/>
              <a:t> </a:t>
            </a:r>
            <a:r>
              <a:rPr lang="de-DE" sz="1200" dirty="0" err="1" smtClean="0"/>
              <a:t>things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do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it</a:t>
            </a:r>
            <a:r>
              <a:rPr lang="de-DE" sz="1200" dirty="0" smtClean="0"/>
              <a:t> !</a:t>
            </a:r>
            <a:endParaRPr lang="en-US" sz="1200" dirty="0"/>
          </a:p>
          <a:p>
            <a:endParaRPr lang="de-DE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81807" y="4526826"/>
            <a:ext cx="934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Example: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95" y="4526826"/>
            <a:ext cx="4314184" cy="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T</a:t>
            </a:r>
            <a:r>
              <a:rPr lang="de-DE" sz="3600" dirty="0" err="1" smtClean="0"/>
              <a:t>ip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0285"/>
            <a:ext cx="10134600" cy="5348614"/>
          </a:xfrm>
        </p:spPr>
        <p:txBody>
          <a:bodyPr>
            <a:normAutofit/>
          </a:bodyPr>
          <a:lstStyle/>
          <a:p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test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script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eye</a:t>
            </a:r>
            <a:r>
              <a:rPr lang="de-DE" sz="1200" dirty="0" smtClean="0"/>
              <a:t> </a:t>
            </a:r>
            <a:r>
              <a:rPr lang="de-DE" sz="1200" dirty="0" err="1" smtClean="0"/>
              <a:t>tracker</a:t>
            </a:r>
            <a:r>
              <a:rPr lang="de-DE" sz="1200" dirty="0" smtClean="0"/>
              <a:t> </a:t>
            </a:r>
            <a:r>
              <a:rPr lang="de-DE" sz="1200" dirty="0" err="1" smtClean="0"/>
              <a:t>together</a:t>
            </a:r>
            <a:r>
              <a:rPr lang="de-DE" sz="1200" dirty="0" smtClean="0"/>
              <a:t>, but </a:t>
            </a:r>
            <a:r>
              <a:rPr lang="de-DE" sz="1200" dirty="0" err="1" smtClean="0"/>
              <a:t>you</a:t>
            </a:r>
            <a:r>
              <a:rPr lang="de-DE" sz="1200" dirty="0" smtClean="0"/>
              <a:t> do not </a:t>
            </a:r>
            <a:r>
              <a:rPr lang="de-DE" sz="1200" dirty="0" err="1" smtClean="0"/>
              <a:t>have</a:t>
            </a:r>
            <a:r>
              <a:rPr lang="de-DE" sz="1200" dirty="0" smtClean="0"/>
              <a:t> a </a:t>
            </a:r>
            <a:r>
              <a:rPr lang="de-DE" sz="1200" dirty="0" err="1" smtClean="0"/>
              <a:t>subject</a:t>
            </a:r>
            <a:r>
              <a:rPr lang="de-DE" sz="1200" dirty="0" smtClean="0"/>
              <a:t>:</a:t>
            </a:r>
          </a:p>
          <a:p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„Mouse Simulation Mode“</a:t>
            </a:r>
          </a:p>
          <a:p>
            <a:r>
              <a:rPr lang="de-DE" sz="1200" dirty="0" smtClean="0"/>
              <a:t>Go </a:t>
            </a:r>
            <a:r>
              <a:rPr lang="de-DE" sz="1200" dirty="0" err="1" smtClean="0"/>
              <a:t>to</a:t>
            </a:r>
            <a:r>
              <a:rPr lang="de-DE" sz="1200" dirty="0" smtClean="0"/>
              <a:t> : Set Options -&gt; </a:t>
            </a:r>
            <a:r>
              <a:rPr lang="de-DE" sz="1200" dirty="0" err="1" smtClean="0"/>
              <a:t>click</a:t>
            </a:r>
            <a:r>
              <a:rPr lang="de-DE" sz="1200" dirty="0" smtClean="0"/>
              <a:t> Mouse Simulation -&gt; </a:t>
            </a:r>
            <a:r>
              <a:rPr lang="de-DE" sz="1200" dirty="0" err="1" smtClean="0"/>
              <a:t>perform</a:t>
            </a:r>
            <a:r>
              <a:rPr lang="de-DE" sz="1200" dirty="0" smtClean="0"/>
              <a:t> </a:t>
            </a:r>
            <a:r>
              <a:rPr lang="de-DE" sz="1200" dirty="0" err="1" smtClean="0"/>
              <a:t>calibration</a:t>
            </a:r>
            <a:r>
              <a:rPr lang="de-DE" sz="1200" dirty="0" smtClean="0"/>
              <a:t>/</a:t>
            </a:r>
            <a:r>
              <a:rPr lang="de-DE" sz="1200" dirty="0" err="1" smtClean="0"/>
              <a:t>validation</a:t>
            </a:r>
            <a:r>
              <a:rPr lang="de-DE" sz="1200" dirty="0" smtClean="0"/>
              <a:t>/</a:t>
            </a:r>
            <a:r>
              <a:rPr lang="de-DE" sz="1200" smtClean="0"/>
              <a:t>experiment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using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computer</a:t>
            </a:r>
            <a:r>
              <a:rPr lang="de-DE" sz="1200" dirty="0" smtClean="0"/>
              <a:t> </a:t>
            </a:r>
            <a:r>
              <a:rPr lang="de-DE" sz="1200" dirty="0" err="1" smtClean="0"/>
              <a:t>mouse</a:t>
            </a:r>
            <a:endParaRPr lang="de-DE" sz="1200" dirty="0" smtClean="0"/>
          </a:p>
          <a:p>
            <a:r>
              <a:rPr lang="de-DE" sz="1200" dirty="0" err="1" smtClean="0"/>
              <a:t>Moving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clicking</a:t>
            </a:r>
            <a:r>
              <a:rPr lang="de-DE" sz="1200" dirty="0" smtClean="0"/>
              <a:t> = </a:t>
            </a:r>
            <a:r>
              <a:rPr lang="de-DE" sz="1200" dirty="0" err="1" smtClean="0"/>
              <a:t>Saccade</a:t>
            </a:r>
            <a:r>
              <a:rPr lang="de-DE" sz="1200" dirty="0" smtClean="0"/>
              <a:t> / Hold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mouse</a:t>
            </a:r>
            <a:r>
              <a:rPr lang="de-DE" sz="1200" dirty="0" smtClean="0"/>
              <a:t> </a:t>
            </a:r>
            <a:r>
              <a:rPr lang="de-DE" sz="1200" dirty="0" err="1" smtClean="0"/>
              <a:t>button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moving</a:t>
            </a:r>
            <a:r>
              <a:rPr lang="de-DE" sz="1200" dirty="0" smtClean="0"/>
              <a:t> = smooth </a:t>
            </a:r>
            <a:r>
              <a:rPr lang="de-DE" sz="1200" dirty="0" err="1" smtClean="0"/>
              <a:t>pursuid</a:t>
            </a:r>
            <a:r>
              <a:rPr lang="de-DE" sz="1200" dirty="0" smtClean="0"/>
              <a:t> </a:t>
            </a:r>
          </a:p>
          <a:p>
            <a:endParaRPr lang="en-US" sz="1200" dirty="0"/>
          </a:p>
          <a:p>
            <a:endParaRPr lang="de-DE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6" y="2917535"/>
            <a:ext cx="1759970" cy="377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59" y="3351022"/>
            <a:ext cx="2358423" cy="3337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66" y="3189166"/>
            <a:ext cx="2979049" cy="32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1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Integrate EyeLink and MatLab</vt:lpstr>
      <vt:lpstr>Code source</vt:lpstr>
      <vt:lpstr>Tip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eye tracker</dc:title>
  <dc:creator>Töpfer, Felix</dc:creator>
  <cp:lastModifiedBy>Felix Toepfer</cp:lastModifiedBy>
  <cp:revision>35</cp:revision>
  <dcterms:created xsi:type="dcterms:W3CDTF">2019-02-02T11:57:29Z</dcterms:created>
  <dcterms:modified xsi:type="dcterms:W3CDTF">2019-02-28T11:47:50Z</dcterms:modified>
</cp:coreProperties>
</file>