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handoutMasterIdLst>
    <p:handoutMasterId r:id="rId8"/>
  </p:handoutMasterIdLst>
  <p:sldIdLst>
    <p:sldId id="282" r:id="rId5"/>
    <p:sldId id="283" r:id="rId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78"/>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01B965F8-E325-43B3-80B3-B9D1E0388BA4}">
      <dgm:prSet/>
      <dgm:spPr/>
      <dgm:t>
        <a:bodyPr rtlCol="0"/>
        <a:lstStyle/>
        <a:p>
          <a:pPr rtl="0"/>
          <a:r>
            <a:rPr lang="fr-FR" b="1" noProof="0" dirty="0"/>
            <a:t>2018</a:t>
          </a:r>
        </a:p>
      </dgm:t>
    </dgm:pt>
    <dgm:pt modelId="{54BC3EB5-4779-4295-B263-A5EE4BC01C72}" type="parTrans" cxnId="{AE30458B-DAD5-4515-A0A8-7AF405483E95}">
      <dgm:prSet/>
      <dgm:spPr/>
      <dgm:t>
        <a:bodyPr rtlCol="0"/>
        <a:lstStyle/>
        <a:p>
          <a:pPr rtl="0"/>
          <a:endParaRPr lang="fr-FR" noProof="0" dirty="0"/>
        </a:p>
      </dgm:t>
    </dgm:pt>
    <dgm:pt modelId="{D9FB109A-2592-4A30-94DA-80D89CA21E17}" type="sibTrans" cxnId="{AE30458B-DAD5-4515-A0A8-7AF405483E95}">
      <dgm:prSet/>
      <dgm:spPr/>
      <dgm:t>
        <a:bodyPr rtlCol="0"/>
        <a:lstStyle/>
        <a:p>
          <a:pPr rtl="0"/>
          <a:endParaRPr lang="fr-FR" noProof="0" dirty="0"/>
        </a:p>
      </dgm:t>
    </dgm:pt>
    <dgm:pt modelId="{D456CB0D-7FD2-4EF8-BAE5-7BB68CBD569C}">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r>
            <a:rPr lang="fr-FR" noProof="0" dirty="0"/>
            <a:t>, </a:t>
          </a:r>
          <a:r>
            <a:rPr lang="fr-FR" noProof="0" dirty="0" err="1"/>
            <a:t>consectetuer</a:t>
          </a:r>
          <a:r>
            <a:rPr lang="fr-FR" noProof="0" dirty="0"/>
            <a:t> </a:t>
          </a:r>
          <a:r>
            <a:rPr lang="fr-FR" noProof="0" dirty="0" err="1"/>
            <a:t>adipiscing</a:t>
          </a:r>
          <a:r>
            <a:rPr lang="fr-FR" noProof="0" dirty="0"/>
            <a:t> </a:t>
          </a:r>
          <a:r>
            <a:rPr lang="fr-FR" noProof="0" dirty="0" err="1"/>
            <a:t>elit</a:t>
          </a:r>
          <a:r>
            <a:rPr lang="fr-FR" noProof="0" dirty="0"/>
            <a:t>. </a:t>
          </a:r>
        </a:p>
      </dgm:t>
    </dgm:pt>
    <dgm:pt modelId="{2CA6D229-346F-4A50-9D72-6871FD9014D2}" type="parTrans" cxnId="{DCC756BF-8846-411D-A43A-9DCD497855F5}">
      <dgm:prSet/>
      <dgm:spPr/>
      <dgm:t>
        <a:bodyPr rtlCol="0"/>
        <a:lstStyle/>
        <a:p>
          <a:pPr rtl="0"/>
          <a:endParaRPr lang="fr-FR" noProof="0" dirty="0"/>
        </a:p>
      </dgm:t>
    </dgm:pt>
    <dgm:pt modelId="{89661896-A979-48DD-8B17-88222238DBD0}" type="sibTrans" cxnId="{DCC756BF-8846-411D-A43A-9DCD497855F5}">
      <dgm:prSet/>
      <dgm:spPr/>
      <dgm:t>
        <a:bodyPr rtlCol="0"/>
        <a:lstStyle/>
        <a:p>
          <a:pPr rtl="0"/>
          <a:endParaRPr lang="fr-FR" noProof="0" dirty="0"/>
        </a:p>
      </dgm:t>
    </dgm:pt>
    <dgm:pt modelId="{E1C50BCF-4341-4FE3-909A-A05E62610686}">
      <dgm:prSet/>
      <dgm:spPr/>
      <dgm:t>
        <a:bodyPr rtlCol="0"/>
        <a:lstStyle/>
        <a:p>
          <a:pPr rtl="0"/>
          <a:r>
            <a:rPr lang="fr-FR" b="1" noProof="0" dirty="0"/>
            <a:t>2019</a:t>
          </a:r>
        </a:p>
      </dgm:t>
    </dgm:pt>
    <dgm:pt modelId="{37287D1C-9A77-4D5F-9D2B-78D65EC7BE06}" type="parTrans" cxnId="{C746E1DB-6C1C-4011-8F33-80397E2199E4}">
      <dgm:prSet/>
      <dgm:spPr/>
      <dgm:t>
        <a:bodyPr rtlCol="0"/>
        <a:lstStyle/>
        <a:p>
          <a:pPr rtl="0"/>
          <a:endParaRPr lang="fr-FR" noProof="0" dirty="0"/>
        </a:p>
      </dgm:t>
    </dgm:pt>
    <dgm:pt modelId="{DA290AD4-4CCE-4E29-8FD8-F344753A610C}" type="sibTrans" cxnId="{C746E1DB-6C1C-4011-8F33-80397E2199E4}">
      <dgm:prSet/>
      <dgm:spPr/>
      <dgm:t>
        <a:bodyPr rtlCol="0"/>
        <a:lstStyle/>
        <a:p>
          <a:pPr rtl="0"/>
          <a:endParaRPr lang="fr-FR" noProof="0" dirty="0"/>
        </a:p>
      </dgm:t>
    </dgm:pt>
    <dgm:pt modelId="{022A9CC9-DE66-45F5-BC7C-F82FCC7EA29A}">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r>
            <a:rPr lang="fr-FR" noProof="0" dirty="0"/>
            <a:t>, </a:t>
          </a:r>
          <a:r>
            <a:rPr lang="fr-FR" noProof="0" dirty="0" err="1"/>
            <a:t>consectetuer</a:t>
          </a:r>
          <a:r>
            <a:rPr lang="fr-FR" noProof="0" dirty="0"/>
            <a:t> </a:t>
          </a:r>
          <a:r>
            <a:rPr lang="fr-FR" noProof="0" dirty="0" err="1"/>
            <a:t>adipiscing</a:t>
          </a:r>
          <a:r>
            <a:rPr lang="fr-FR" noProof="0" dirty="0"/>
            <a:t> </a:t>
          </a:r>
          <a:r>
            <a:rPr lang="fr-FR" noProof="0" dirty="0" err="1"/>
            <a:t>elit</a:t>
          </a:r>
          <a:r>
            <a:rPr lang="fr-FR" noProof="0" dirty="0"/>
            <a:t>. </a:t>
          </a:r>
        </a:p>
      </dgm:t>
    </dgm:pt>
    <dgm:pt modelId="{226D4D88-ED77-4EAA-AB66-FF7829EF4692}" type="parTrans" cxnId="{76C2B31A-D28D-4419-9C6D-6AF2C31AACB5}">
      <dgm:prSet/>
      <dgm:spPr/>
      <dgm:t>
        <a:bodyPr rtlCol="0"/>
        <a:lstStyle/>
        <a:p>
          <a:pPr rtl="0"/>
          <a:endParaRPr lang="fr-FR" noProof="0" dirty="0"/>
        </a:p>
      </dgm:t>
    </dgm:pt>
    <dgm:pt modelId="{6B616B54-4F7E-4C19-AB07-CF929DE0226E}" type="sibTrans" cxnId="{76C2B31A-D28D-4419-9C6D-6AF2C31AACB5}">
      <dgm:prSet/>
      <dgm:spPr/>
      <dgm:t>
        <a:bodyPr rtlCol="0"/>
        <a:lstStyle/>
        <a:p>
          <a:pPr rtl="0"/>
          <a:endParaRPr lang="fr-FR" noProof="0" dirty="0"/>
        </a:p>
      </dgm:t>
    </dgm:pt>
    <dgm:pt modelId="{E25CB8D7-2E39-4D62-85A9-BEB48A46DBE6}">
      <dgm:prSet/>
      <dgm:spPr/>
      <dgm:t>
        <a:bodyPr rtlCol="0"/>
        <a:lstStyle/>
        <a:p>
          <a:pPr rtl="0"/>
          <a:r>
            <a:rPr lang="fr-FR" b="1" noProof="0" dirty="0"/>
            <a:t>2020</a:t>
          </a:r>
        </a:p>
      </dgm:t>
    </dgm:pt>
    <dgm:pt modelId="{864BA4B8-618E-4E49-A6C4-E31689422AD4}" type="parTrans" cxnId="{F4C8ED5B-F2B8-499C-B1A5-085EC230F845}">
      <dgm:prSet/>
      <dgm:spPr/>
      <dgm:t>
        <a:bodyPr rtlCol="0"/>
        <a:lstStyle/>
        <a:p>
          <a:pPr rtl="0"/>
          <a:endParaRPr lang="fr-FR" noProof="0" dirty="0"/>
        </a:p>
      </dgm:t>
    </dgm:pt>
    <dgm:pt modelId="{6EF84E7B-CD53-49F5-9901-898CB2DB0284}" type="sibTrans" cxnId="{F4C8ED5B-F2B8-499C-B1A5-085EC230F845}">
      <dgm:prSet/>
      <dgm:spPr/>
      <dgm:t>
        <a:bodyPr rtlCol="0"/>
        <a:lstStyle/>
        <a:p>
          <a:pPr rtl="0"/>
          <a:endParaRPr lang="fr-FR" noProof="0" dirty="0"/>
        </a:p>
      </dgm:t>
    </dgm:pt>
    <dgm:pt modelId="{FEA0EDC1-022C-43AF-809A-43A91E8CBF17}">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r>
            <a:rPr lang="fr-FR" noProof="0" dirty="0"/>
            <a:t>, </a:t>
          </a:r>
          <a:r>
            <a:rPr lang="fr-FR" noProof="0" dirty="0" err="1"/>
            <a:t>consectetuer</a:t>
          </a:r>
          <a:r>
            <a:rPr lang="fr-FR" noProof="0" dirty="0"/>
            <a:t> </a:t>
          </a:r>
          <a:r>
            <a:rPr lang="fr-FR" noProof="0" dirty="0" err="1"/>
            <a:t>adipiscing</a:t>
          </a:r>
          <a:r>
            <a:rPr lang="fr-FR" noProof="0" dirty="0"/>
            <a:t> </a:t>
          </a:r>
          <a:r>
            <a:rPr lang="fr-FR" noProof="0" dirty="0" err="1"/>
            <a:t>elit</a:t>
          </a:r>
          <a:r>
            <a:rPr lang="fr-FR" noProof="0" dirty="0"/>
            <a:t>. </a:t>
          </a:r>
        </a:p>
      </dgm:t>
    </dgm:pt>
    <dgm:pt modelId="{559973B4-D0F4-4A49-A038-9D777A950745}" type="parTrans" cxnId="{3CE090A0-12C1-4496-AFA5-7B8A87A738BD}">
      <dgm:prSet/>
      <dgm:spPr/>
      <dgm:t>
        <a:bodyPr rtlCol="0"/>
        <a:lstStyle/>
        <a:p>
          <a:pPr rtl="0"/>
          <a:endParaRPr lang="fr-FR" noProof="0" dirty="0"/>
        </a:p>
      </dgm:t>
    </dgm:pt>
    <dgm:pt modelId="{07076A80-BF1A-4A31-9612-2DC93C15CE8D}" type="sibTrans" cxnId="{3CE090A0-12C1-4496-AFA5-7B8A87A738BD}">
      <dgm:prSet/>
      <dgm:spPr/>
      <dgm:t>
        <a:bodyPr rtlCol="0"/>
        <a:lstStyle/>
        <a:p>
          <a:pPr rtl="0"/>
          <a:endParaRPr lang="fr-FR" noProof="0" dirty="0"/>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fr-FR" sz="1200" b="1" kern="1200" noProof="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b" anchorCtr="1">
          <a:noAutofit/>
        </a:bodyPr>
        <a:lstStyle/>
        <a:p>
          <a:pPr marL="0" lvl="0" indent="0" algn="ctr" defTabSz="533400" rtl="0">
            <a:lnSpc>
              <a:spcPct val="90000"/>
            </a:lnSpc>
            <a:spcBef>
              <a:spcPct val="0"/>
            </a:spcBef>
            <a:spcAft>
              <a:spcPct val="35000"/>
            </a:spcAft>
            <a:buNone/>
          </a:pPr>
          <a:r>
            <a:rPr lang="fr-FR" sz="1200" kern="1200" noProof="0" dirty="0" err="1"/>
            <a:t>Lorem</a:t>
          </a:r>
          <a:r>
            <a:rPr lang="fr-FR" sz="1200" kern="1200" noProof="0" dirty="0"/>
            <a:t> </a:t>
          </a:r>
          <a:r>
            <a:rPr lang="fr-FR" sz="1200" kern="1200" noProof="0" dirty="0" err="1"/>
            <a:t>ipsum</a:t>
          </a:r>
          <a:r>
            <a:rPr lang="fr-FR" sz="1200" kern="1200" noProof="0" dirty="0"/>
            <a:t> </a:t>
          </a:r>
          <a:r>
            <a:rPr lang="fr-FR" sz="1200" kern="1200" noProof="0" dirty="0" err="1"/>
            <a:t>dolor</a:t>
          </a:r>
          <a:r>
            <a:rPr lang="fr-FR" sz="1200" kern="1200" noProof="0" dirty="0"/>
            <a:t> </a:t>
          </a:r>
          <a:r>
            <a:rPr lang="fr-FR" sz="1200" kern="1200" noProof="0" dirty="0" err="1"/>
            <a:t>sit</a:t>
          </a:r>
          <a:r>
            <a:rPr lang="fr-FR" sz="1200" kern="1200" noProof="0" dirty="0"/>
            <a:t> </a:t>
          </a:r>
          <a:r>
            <a:rPr lang="fr-FR" sz="1200" kern="1200" noProof="0" dirty="0" err="1"/>
            <a:t>amet</a:t>
          </a:r>
          <a:r>
            <a:rPr lang="fr-FR" sz="1200" kern="1200" noProof="0" dirty="0"/>
            <a:t>, </a:t>
          </a:r>
          <a:r>
            <a:rPr lang="fr-FR" sz="1200" kern="1200" noProof="0" dirty="0" err="1"/>
            <a:t>consectetuer</a:t>
          </a:r>
          <a:r>
            <a:rPr lang="fr-FR" sz="1200" kern="1200" noProof="0" dirty="0"/>
            <a:t> </a:t>
          </a:r>
          <a:r>
            <a:rPr lang="fr-FR" sz="1200" kern="1200" noProof="0" dirty="0" err="1"/>
            <a:t>adipiscing</a:t>
          </a:r>
          <a:r>
            <a:rPr lang="fr-FR" sz="1200" kern="1200" noProof="0" dirty="0"/>
            <a:t> </a:t>
          </a:r>
          <a:r>
            <a:rPr lang="fr-FR" sz="1200" kern="1200" noProof="0" dirty="0" err="1"/>
            <a:t>elit</a:t>
          </a:r>
          <a:r>
            <a:rPr lang="fr-FR" sz="1200" kern="1200" noProof="0" dirty="0"/>
            <a: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fr-FR" sz="1200" b="1" kern="1200" noProof="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t" anchorCtr="1">
          <a:noAutofit/>
        </a:bodyPr>
        <a:lstStyle/>
        <a:p>
          <a:pPr marL="0" lvl="0" indent="0" algn="ctr" defTabSz="533400" rtl="0">
            <a:lnSpc>
              <a:spcPct val="90000"/>
            </a:lnSpc>
            <a:spcBef>
              <a:spcPct val="0"/>
            </a:spcBef>
            <a:spcAft>
              <a:spcPct val="35000"/>
            </a:spcAft>
            <a:buNone/>
          </a:pPr>
          <a:r>
            <a:rPr lang="fr-FR" sz="1200" kern="1200" noProof="0" dirty="0" err="1"/>
            <a:t>Lorem</a:t>
          </a:r>
          <a:r>
            <a:rPr lang="fr-FR" sz="1200" kern="1200" noProof="0" dirty="0"/>
            <a:t> </a:t>
          </a:r>
          <a:r>
            <a:rPr lang="fr-FR" sz="1200" kern="1200" noProof="0" dirty="0" err="1"/>
            <a:t>ipsum</a:t>
          </a:r>
          <a:r>
            <a:rPr lang="fr-FR" sz="1200" kern="1200" noProof="0" dirty="0"/>
            <a:t> </a:t>
          </a:r>
          <a:r>
            <a:rPr lang="fr-FR" sz="1200" kern="1200" noProof="0" dirty="0" err="1"/>
            <a:t>dolor</a:t>
          </a:r>
          <a:r>
            <a:rPr lang="fr-FR" sz="1200" kern="1200" noProof="0" dirty="0"/>
            <a:t> </a:t>
          </a:r>
          <a:r>
            <a:rPr lang="fr-FR" sz="1200" kern="1200" noProof="0" dirty="0" err="1"/>
            <a:t>sit</a:t>
          </a:r>
          <a:r>
            <a:rPr lang="fr-FR" sz="1200" kern="1200" noProof="0" dirty="0"/>
            <a:t> </a:t>
          </a:r>
          <a:r>
            <a:rPr lang="fr-FR" sz="1200" kern="1200" noProof="0" dirty="0" err="1"/>
            <a:t>amet</a:t>
          </a:r>
          <a:r>
            <a:rPr lang="fr-FR" sz="1200" kern="1200" noProof="0" dirty="0"/>
            <a:t>, </a:t>
          </a:r>
          <a:r>
            <a:rPr lang="fr-FR" sz="1200" kern="1200" noProof="0" dirty="0" err="1"/>
            <a:t>consectetuer</a:t>
          </a:r>
          <a:r>
            <a:rPr lang="fr-FR" sz="1200" kern="1200" noProof="0" dirty="0"/>
            <a:t> </a:t>
          </a:r>
          <a:r>
            <a:rPr lang="fr-FR" sz="1200" kern="1200" noProof="0" dirty="0" err="1"/>
            <a:t>adipiscing</a:t>
          </a:r>
          <a:r>
            <a:rPr lang="fr-FR" sz="1200" kern="1200" noProof="0" dirty="0"/>
            <a:t> </a:t>
          </a:r>
          <a:r>
            <a:rPr lang="fr-FR" sz="1200" kern="1200" noProof="0" dirty="0" err="1"/>
            <a:t>elit</a:t>
          </a:r>
          <a:r>
            <a:rPr lang="fr-FR" sz="1200" kern="1200" noProof="0" dirty="0"/>
            <a: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fr-FR" sz="1200" b="1" kern="1200" noProof="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b" anchorCtr="1">
          <a:noAutofit/>
        </a:bodyPr>
        <a:lstStyle/>
        <a:p>
          <a:pPr marL="0" lvl="0" indent="0" algn="ctr" defTabSz="533400" rtl="0">
            <a:lnSpc>
              <a:spcPct val="90000"/>
            </a:lnSpc>
            <a:spcBef>
              <a:spcPct val="0"/>
            </a:spcBef>
            <a:spcAft>
              <a:spcPct val="35000"/>
            </a:spcAft>
            <a:buNone/>
          </a:pPr>
          <a:r>
            <a:rPr lang="fr-FR" sz="1200" kern="1200" noProof="0" dirty="0" err="1"/>
            <a:t>Lorem</a:t>
          </a:r>
          <a:r>
            <a:rPr lang="fr-FR" sz="1200" kern="1200" noProof="0" dirty="0"/>
            <a:t> </a:t>
          </a:r>
          <a:r>
            <a:rPr lang="fr-FR" sz="1200" kern="1200" noProof="0" dirty="0" err="1"/>
            <a:t>ipsum</a:t>
          </a:r>
          <a:r>
            <a:rPr lang="fr-FR" sz="1200" kern="1200" noProof="0" dirty="0"/>
            <a:t> </a:t>
          </a:r>
          <a:r>
            <a:rPr lang="fr-FR" sz="1200" kern="1200" noProof="0" dirty="0" err="1"/>
            <a:t>dolor</a:t>
          </a:r>
          <a:r>
            <a:rPr lang="fr-FR" sz="1200" kern="1200" noProof="0" dirty="0"/>
            <a:t> </a:t>
          </a:r>
          <a:r>
            <a:rPr lang="fr-FR" sz="1200" kern="1200" noProof="0" dirty="0" err="1"/>
            <a:t>sit</a:t>
          </a:r>
          <a:r>
            <a:rPr lang="fr-FR" sz="1200" kern="1200" noProof="0" dirty="0"/>
            <a:t> </a:t>
          </a:r>
          <a:r>
            <a:rPr lang="fr-FR" sz="1200" kern="1200" noProof="0" dirty="0" err="1"/>
            <a:t>amet</a:t>
          </a:r>
          <a:r>
            <a:rPr lang="fr-FR" sz="1200" kern="1200" noProof="0" dirty="0"/>
            <a:t>, </a:t>
          </a:r>
          <a:r>
            <a:rPr lang="fr-FR" sz="1200" kern="1200" noProof="0" dirty="0" err="1"/>
            <a:t>consectetuer</a:t>
          </a:r>
          <a:r>
            <a:rPr lang="fr-FR" sz="1200" kern="1200" noProof="0" dirty="0"/>
            <a:t> </a:t>
          </a:r>
          <a:r>
            <a:rPr lang="fr-FR" sz="1200" kern="1200" noProof="0" dirty="0" err="1"/>
            <a:t>adipiscing</a:t>
          </a:r>
          <a:r>
            <a:rPr lang="fr-FR" sz="1200" kern="1200" noProof="0" dirty="0"/>
            <a:t> </a:t>
          </a:r>
          <a:r>
            <a:rPr lang="fr-FR" sz="1200" kern="1200" noProof="0" dirty="0" err="1"/>
            <a:t>elit</a:t>
          </a:r>
          <a:r>
            <a:rPr lang="fr-FR" sz="1200" kern="1200" noProof="0" dirty="0"/>
            <a: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Chronologie en hexagones"/>
  <dgm:desc val="Permet de représenter une liste d’événements dans l’ordre chronologique. Une zone invisible contient la description, tandis que la date apparaît dans les hexagones, à l’exception du premier et du dernier nœud dans lequel la date apparaît dans une forme de maison. Il peut afficher une grande quantité de texte avec un format de date de taille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CD3BB9-0D4D-4748-ABF3-77BFF1947BE2}" type="datetimeFigureOut">
              <a:rPr lang="fr-FR" smtClean="0"/>
              <a:t>17/10/2022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3F15E8-F35D-476D-A695-C1B9CEA5F8A9}" type="slidenum">
              <a:rPr lang="fr-FR" smtClean="0"/>
              <a:t>‹N°›</a:t>
            </a:fld>
            <a:endParaRPr lang="fr-FR" dirty="0"/>
          </a:p>
        </p:txBody>
      </p:sp>
    </p:spTree>
    <p:extLst>
      <p:ext uri="{BB962C8B-B14F-4D97-AF65-F5344CB8AC3E}">
        <p14:creationId xmlns:p14="http://schemas.microsoft.com/office/powerpoint/2010/main" val="897495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467AD-7F81-48DE-B6C0-EAB321623DC2}" type="datetimeFigureOut">
              <a:rPr lang="fr-FR" noProof="0" smtClean="0"/>
              <a:t>17/10/2022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40B43-AE39-4DEA-BFF0-5E9073A3D90A}" type="slidenum">
              <a:rPr lang="fr-FR" noProof="0" smtClean="0"/>
              <a:t>‹N°›</a:t>
            </a:fld>
            <a:endParaRPr lang="fr-FR" noProof="0" dirty="0"/>
          </a:p>
        </p:txBody>
      </p:sp>
    </p:spTree>
    <p:extLst>
      <p:ext uri="{BB962C8B-B14F-4D97-AF65-F5344CB8AC3E}">
        <p14:creationId xmlns:p14="http://schemas.microsoft.com/office/powerpoint/2010/main" val="200714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6440B43-AE39-4DEA-BFF0-5E9073A3D90A}" type="slidenum">
              <a:rPr lang="fr-FR" smtClean="0"/>
              <a:t>1</a:t>
            </a:fld>
            <a:endParaRPr lang="fr-FR" dirty="0"/>
          </a:p>
        </p:txBody>
      </p:sp>
    </p:spTree>
    <p:extLst>
      <p:ext uri="{BB962C8B-B14F-4D97-AF65-F5344CB8AC3E}">
        <p14:creationId xmlns:p14="http://schemas.microsoft.com/office/powerpoint/2010/main" val="102243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6440B43-AE39-4DEA-BFF0-5E9073A3D90A}" type="slidenum">
              <a:rPr lang="fr-FR" smtClean="0"/>
              <a:t>2</a:t>
            </a:fld>
            <a:endParaRPr lang="fr-FR" dirty="0"/>
          </a:p>
        </p:txBody>
      </p:sp>
    </p:spTree>
    <p:extLst>
      <p:ext uri="{BB962C8B-B14F-4D97-AF65-F5344CB8AC3E}">
        <p14:creationId xmlns:p14="http://schemas.microsoft.com/office/powerpoint/2010/main" val="28752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EC353323-28E7-441D-BF57-BF4B482187AC}" type="datetime1">
              <a:rPr lang="fr-FR" noProof="0" smtClean="0"/>
              <a:t>17/10/2022</a:t>
            </a:fld>
            <a:endParaRPr lang="fr-FR" noProof="0" dirty="0"/>
          </a:p>
        </p:txBody>
      </p:sp>
      <p:sp>
        <p:nvSpPr>
          <p:cNvPr id="9" name="Espace réservé du pied de pag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19D23B23-5255-4E3C-B99D-C0C2B50BED0F}" type="datetime1">
              <a:rPr lang="fr-FR" noProof="0" smtClean="0"/>
              <a:t>17/10/2022</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774923" y="863600"/>
            <a:ext cx="7161625" cy="4807326"/>
          </a:xfrm>
        </p:spPr>
        <p:txBody>
          <a:bodyPr vert="eaVert" rtlCol="0" anchor="t"/>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ce réservé de la dat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6DA5D7C6-20EE-41BB-A916-0525658ED5ED}" type="datetime1">
              <a:rPr lang="fr-FR" noProof="0" smtClean="0"/>
              <a:t>17/10/2022</a:t>
            </a:fld>
            <a:endParaRPr lang="fr-FR" noProof="0" dirty="0"/>
          </a:p>
        </p:txBody>
      </p:sp>
      <p:sp>
        <p:nvSpPr>
          <p:cNvPr id="12" name="Espace réservé du pied de pag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fr-FR" noProof="0" dirty="0"/>
          </a:p>
        </p:txBody>
      </p:sp>
      <p:sp>
        <p:nvSpPr>
          <p:cNvPr id="13" name="Espace réservé du numéro de diapositiv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81192" y="702156"/>
            <a:ext cx="11029616" cy="1188720"/>
          </a:xfrm>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a:xfrm>
            <a:off x="581192" y="2340864"/>
            <a:ext cx="11029615" cy="3634486"/>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e la dat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25B1FEFF-D6DC-4D45-A59D-87E8015C4941}" type="datetime1">
              <a:rPr lang="fr-FR" noProof="0" smtClean="0"/>
              <a:t>17/10/2022</a:t>
            </a:fld>
            <a:endParaRPr lang="fr-FR" noProof="0" dirty="0"/>
          </a:p>
        </p:txBody>
      </p:sp>
      <p:sp>
        <p:nvSpPr>
          <p:cNvPr id="9" name="Espace réservé du pied de pag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7" name="Espace réservé de la dat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870185CC-DD76-46E1-9DCA-001B7EE29B6A}" type="datetime1">
              <a:rPr lang="fr-FR" noProof="0" smtClean="0"/>
              <a:t>17/10/2022</a:t>
            </a:fld>
            <a:endParaRPr lang="fr-FR" noProof="0" dirty="0"/>
          </a:p>
        </p:txBody>
      </p:sp>
      <p:sp>
        <p:nvSpPr>
          <p:cNvPr id="9" name="Espace réservé du pied de pag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581193" y="2228003"/>
            <a:ext cx="5194767" cy="3633047"/>
          </a:xfrm>
        </p:spPr>
        <p:txBody>
          <a:bodyPr rtlCol="0">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416039" y="2228003"/>
            <a:ext cx="5194769" cy="3633047"/>
          </a:xfrm>
        </p:spPr>
        <p:txBody>
          <a:bodyPr rtlCol="0">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p>
            <a:pPr rtl="0"/>
            <a:fld id="{FC5FDB00-989E-4B07-AAFC-E9C54549F3CB}" type="datetime1">
              <a:rPr lang="fr-FR" noProof="0" smtClean="0"/>
              <a:t>17/10/2022</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581194" y="2926052"/>
            <a:ext cx="5194766" cy="2934999"/>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p:nvPr>
        </p:nvSpPr>
        <p:spPr>
          <a:xfrm>
            <a:off x="6416037" y="2926052"/>
            <a:ext cx="5194771" cy="2934999"/>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9FAB1720-7E7D-4AF1-A7BE-EADB6CC5E602}" type="datetime1">
              <a:rPr lang="fr-FR" noProof="0" smtClean="0"/>
              <a:t>17/10/2022</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7D402383-193C-4E0A-A817-AA60D3E5EE86}" type="datetime1">
              <a:rPr lang="fr-FR" noProof="0" smtClean="0"/>
              <a:t>17/10/2022</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2F7F9BF-E5B5-498F-A42F-A9E60956D70A}" type="datetime1">
              <a:rPr lang="fr-FR" noProof="0" smtClean="0"/>
              <a:t>17/10/2022</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767857" y="2836654"/>
            <a:ext cx="3031852" cy="3001392"/>
          </a:xfrm>
        </p:spPr>
        <p:txBody>
          <a:bodyPr rtlCol="0" anchor="t">
            <a:normAutofit/>
          </a:bodyPr>
          <a:lstStyle>
            <a:lvl1pPr marL="0" indent="0" algn="l" rtl="0">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8" name="Espace réservé de la dat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89428C6E-25A5-412E-B9F9-865A802E5367}" type="datetime1">
              <a:rPr lang="fr-FR" noProof="0" smtClean="0"/>
              <a:t>17/10/2022</a:t>
            </a:fld>
            <a:endParaRPr lang="fr-FR" noProof="0" dirty="0"/>
          </a:p>
        </p:txBody>
      </p:sp>
      <p:sp>
        <p:nvSpPr>
          <p:cNvPr id="10" name="Espace réservé du pied de pag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355D91F1-FD6F-445F-9F3C-9351F59C02AD}" type="datetime1">
              <a:rPr lang="fr-FR" noProof="0" smtClean="0"/>
              <a:t>17/10/2022</a:t>
            </a:fld>
            <a:endParaRPr lang="fr-FR" noProof="0" dirty="0"/>
          </a:p>
        </p:txBody>
      </p:sp>
      <p:sp>
        <p:nvSpPr>
          <p:cNvPr id="6" name="Espace réservé du pied de page 5"/>
          <p:cNvSpPr>
            <a:spLocks noGrp="1"/>
          </p:cNvSpPr>
          <p:nvPr>
            <p:ph type="ftr" sz="quarter" idx="11"/>
          </p:nvPr>
        </p:nvSpPr>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EFD1605-96AA-4AA9-B06E-17A16FD5C6D9}" type="datetime1">
              <a:rPr lang="fr-FR" noProof="0" smtClean="0"/>
              <a:t>17/10/2022</a:t>
            </a:fld>
            <a:endParaRPr lang="fr-FR" noProof="0" dirty="0"/>
          </a:p>
        </p:txBody>
      </p:sp>
      <p:sp>
        <p:nvSpPr>
          <p:cNvPr id="5" name="Espace réservé du pied de pag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fr-FR" noProof="0" smtClean="0"/>
              <a:t>‹N°›</a:t>
            </a:fld>
            <a:endParaRPr lang="fr-FR" noProof="0"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rtlCol="0" anchor="ctr">
            <a:normAutofit/>
          </a:bodyPr>
          <a:lstStyle/>
          <a:p>
            <a:r>
              <a:rPr lang="fr-FR" dirty="0">
                <a:solidFill>
                  <a:schemeClr val="tx1"/>
                </a:solidFill>
              </a:rPr>
              <a:t>Projet  :</a:t>
            </a:r>
            <a:br>
              <a:rPr lang="fr-FR" dirty="0">
                <a:solidFill>
                  <a:schemeClr val="tx1"/>
                </a:solidFill>
              </a:rPr>
            </a:br>
            <a:br>
              <a:rPr lang="fr-FR" dirty="0">
                <a:solidFill>
                  <a:schemeClr val="tx1"/>
                </a:solidFill>
              </a:rPr>
            </a:br>
            <a:r>
              <a:rPr lang="fr-FR" dirty="0">
                <a:solidFill>
                  <a:schemeClr val="tx1"/>
                </a:solidFill>
              </a:rPr>
              <a:t>Enquête de satisfaction</a:t>
            </a:r>
          </a:p>
        </p:txBody>
      </p:sp>
      <p:sp>
        <p:nvSpPr>
          <p:cNvPr id="3" name="Sous-titr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rtlCol="0" anchor="t">
            <a:normAutofit/>
          </a:bodyPr>
          <a:lstStyle/>
          <a:p>
            <a:pPr rtl="0"/>
            <a:r>
              <a:rPr lang="fr-FR" sz="2000" dirty="0"/>
              <a:t>FÉLIX MILLION</a:t>
            </a:r>
            <a:br>
              <a:rPr lang="fr-FR" sz="2000" dirty="0"/>
            </a:br>
            <a:r>
              <a:rPr lang="fr-FR" sz="2000" dirty="0"/>
              <a:t>KERRAZ MOHAMED</a:t>
            </a:r>
            <a:br>
              <a:rPr lang="fr-FR" sz="2000" dirty="0"/>
            </a:br>
            <a:r>
              <a:rPr lang="fr-FR" sz="2000" dirty="0"/>
              <a:t>NICOLAS AMBRINE</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 name="Image 9" descr="Une image contenant alimentation, assiette, plat, repas&#10;&#10;Description générée automatiquement">
            <a:extLst>
              <a:ext uri="{FF2B5EF4-FFF2-40B4-BE49-F238E27FC236}">
                <a16:creationId xmlns:a16="http://schemas.microsoft.com/office/drawing/2014/main" id="{624CC204-2E86-3D6B-6D52-1762D9585B3A}"/>
              </a:ext>
            </a:extLst>
          </p:cNvPr>
          <p:cNvPicPr>
            <a:picLocks noChangeAspect="1"/>
          </p:cNvPicPr>
          <p:nvPr/>
        </p:nvPicPr>
        <p:blipFill rotWithShape="1">
          <a:blip r:embed="rId4">
            <a:alphaModFix amt="20000"/>
          </a:blip>
          <a:srcRect r="27413"/>
          <a:stretch/>
        </p:blipFill>
        <p:spPr>
          <a:xfrm>
            <a:off x="0" y="7449"/>
            <a:ext cx="7263442" cy="6858000"/>
          </a:xfrm>
          <a:prstGeom prst="rect">
            <a:avLst/>
          </a:prstGeom>
        </p:spPr>
      </p:pic>
      <p:pic>
        <p:nvPicPr>
          <p:cNvPr id="12" name="Image 11">
            <a:extLst>
              <a:ext uri="{FF2B5EF4-FFF2-40B4-BE49-F238E27FC236}">
                <a16:creationId xmlns:a16="http://schemas.microsoft.com/office/drawing/2014/main" id="{E9570CBC-AE20-973C-3810-BDE8E422C1F6}"/>
              </a:ext>
            </a:extLst>
          </p:cNvPr>
          <p:cNvPicPr>
            <a:picLocks noChangeAspect="1"/>
          </p:cNvPicPr>
          <p:nvPr/>
        </p:nvPicPr>
        <p:blipFill>
          <a:blip r:embed="rId5"/>
          <a:stretch>
            <a:fillRect/>
          </a:stretch>
        </p:blipFill>
        <p:spPr>
          <a:xfrm>
            <a:off x="1334095" y="863695"/>
            <a:ext cx="4761905" cy="47619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rtlCol="0">
            <a:normAutofit/>
          </a:bodyPr>
          <a:lstStyle/>
          <a:p>
            <a:r>
              <a:rPr lang="fr-FR" dirty="0">
                <a:solidFill>
                  <a:schemeClr val="tx1">
                    <a:lumMod val="85000"/>
                    <a:lumOff val="15000"/>
                  </a:schemeClr>
                </a:solidFill>
              </a:rPr>
              <a:t>Titre </a:t>
            </a:r>
            <a:r>
              <a:rPr lang="fr-FR" dirty="0" err="1">
                <a:solidFill>
                  <a:schemeClr val="tx1">
                    <a:lumMod val="85000"/>
                    <a:lumOff val="15000"/>
                  </a:schemeClr>
                </a:solidFill>
              </a:rPr>
              <a:t>Lorem</a:t>
            </a:r>
            <a:r>
              <a:rPr lang="fr-FR" dirty="0">
                <a:solidFill>
                  <a:schemeClr val="tx1">
                    <a:lumMod val="85000"/>
                    <a:lumOff val="15000"/>
                  </a:schemeClr>
                </a:solidFill>
              </a:rPr>
              <a:t> </a:t>
            </a:r>
            <a:r>
              <a:rPr lang="fr-FR" dirty="0" err="1">
                <a:solidFill>
                  <a:schemeClr val="tx1">
                    <a:lumMod val="85000"/>
                    <a:lumOff val="15000"/>
                  </a:schemeClr>
                </a:solidFill>
              </a:rPr>
              <a:t>Ipsum</a:t>
            </a:r>
            <a:r>
              <a:rPr lang="fr-FR" dirty="0">
                <a:solidFill>
                  <a:schemeClr val="tx1">
                    <a:lumMod val="85000"/>
                    <a:lumOff val="15000"/>
                  </a:schemeClr>
                </a:solidFill>
              </a:rPr>
              <a:t> </a:t>
            </a:r>
          </a:p>
        </p:txBody>
      </p:sp>
      <p:graphicFrame>
        <p:nvGraphicFramePr>
          <p:cNvPr id="22" name="Espace réservé du contenu 2" descr="Chronologie SmartArt">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276425002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794865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4285899_TF11964407.potx" id="{F98CC190-9AEA-446D-A885-3BF8989F9D1E}" vid="{1FC27EC5-4D5B-4B30-9021-6225AB09EA7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2.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{D0C466C9-4658-49E3-BB04-F3873013E894}tf11964407_win32</Template>
  <TotalTime>9</TotalTime>
  <Words>53</Words>
  <Application>Microsoft Office PowerPoint</Application>
  <PresentationFormat>Grand écran</PresentationFormat>
  <Paragraphs>11</Paragraphs>
  <Slides>2</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Calibri</vt:lpstr>
      <vt:lpstr>Franklin Gothic Book</vt:lpstr>
      <vt:lpstr>Franklin Gothic Demi</vt:lpstr>
      <vt:lpstr>Gill Sans MT</vt:lpstr>
      <vt:lpstr>Wingdings 2</vt:lpstr>
      <vt:lpstr>DividendVTI</vt:lpstr>
      <vt:lpstr>Projet  :  Enquête de satisfaction</vt:lpstr>
      <vt:lpstr>Titre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Enquête de satisfaction</dc:title>
  <dc:creator>Mohamed KERRAZ</dc:creator>
  <cp:lastModifiedBy>Mohamed KERRAZ</cp:lastModifiedBy>
  <cp:revision>1</cp:revision>
  <dcterms:created xsi:type="dcterms:W3CDTF">2022-10-17T20:04:27Z</dcterms:created>
  <dcterms:modified xsi:type="dcterms:W3CDTF">2022-10-17T20:14:14Z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