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12/04/2015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37634" y="1988840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Conjunto Finito de Instrucciones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716016" y="1988840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Ejecución de una Determinada Tarea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3750002" y="2600908"/>
            <a:ext cx="9660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784836" y="22315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Genera</a:t>
            </a:r>
            <a:endParaRPr lang="es-CO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37634" y="4725144"/>
            <a:ext cx="759075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Resolución de un Problema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" name="16 Conector angular"/>
          <p:cNvCxnSpPr>
            <a:stCxn id="6" idx="2"/>
            <a:endCxn id="13" idx="0"/>
          </p:cNvCxnSpPr>
          <p:nvPr/>
        </p:nvCxnSpPr>
        <p:spPr>
          <a:xfrm rot="5400000">
            <a:off x="4546521" y="2899465"/>
            <a:ext cx="1512168" cy="213919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4990469" y="3532366"/>
            <a:ext cx="6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Características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39552" y="2060848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716016" y="2072709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Bien Definido</a:t>
            </a:r>
          </a:p>
        </p:txBody>
      </p:sp>
      <p:sp>
        <p:nvSpPr>
          <p:cNvPr id="6" name="5 Elipse"/>
          <p:cNvSpPr/>
          <p:nvPr/>
        </p:nvSpPr>
        <p:spPr>
          <a:xfrm>
            <a:off x="683568" y="5075725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Finito</a:t>
            </a:r>
          </a:p>
        </p:txBody>
      </p:sp>
      <p:sp>
        <p:nvSpPr>
          <p:cNvPr id="7" name="6 Elipse"/>
          <p:cNvSpPr/>
          <p:nvPr/>
        </p:nvSpPr>
        <p:spPr>
          <a:xfrm>
            <a:off x="2699792" y="3519041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Independiente</a:t>
            </a:r>
          </a:p>
        </p:txBody>
      </p:sp>
      <p:sp>
        <p:nvSpPr>
          <p:cNvPr id="8" name="7 Elipse"/>
          <p:cNvSpPr/>
          <p:nvPr/>
        </p:nvSpPr>
        <p:spPr>
          <a:xfrm>
            <a:off x="4639327" y="5075725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71618" y="2126158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Cualitativos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608004" y="4480957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Cuantitativos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96489" y="2009724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Son aquellos en los que se describen los pasos utilizando palabras.</a:t>
            </a:r>
            <a:endParaRPr lang="es-C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7086" y="4149080"/>
            <a:ext cx="3674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/>
              <a:t>Son aquellos en los que se utilizan cálculos numéricos para definir los pasos del proceso.</a:t>
            </a:r>
          </a:p>
        </p:txBody>
      </p:sp>
    </p:spTree>
    <p:extLst>
      <p:ext uri="{BB962C8B-B14F-4D97-AF65-F5344CB8AC3E}">
        <p14:creationId xmlns:p14="http://schemas.microsoft.com/office/powerpoint/2010/main" val="22462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Lenguajes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Un Lenguaje algorítmico es una serie de símbolos y reglas que se utilizan para describir de manera explícita un proceso. </a:t>
            </a:r>
            <a:endParaRPr lang="es-CO" sz="2800" dirty="0"/>
          </a:p>
        </p:txBody>
      </p:sp>
      <p:pic>
        <p:nvPicPr>
          <p:cNvPr id="1026" name="Picture 2" descr="http://www.desarrolloweb.com/articulos/images/algoritmos/grafic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25873"/>
            <a:ext cx="2573227" cy="31527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355976" y="3509603"/>
            <a:ext cx="3600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dirty="0"/>
              <a:t>INICIO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Edad: Entero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ESCRIBA cual es tu edad?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Lea Edad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SI Edad &gt;=18 entonces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   ESCRIBA Eres mayor de Edad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FINSI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ESCRIBA fin del algoritmo 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   FIN</a:t>
            </a:r>
          </a:p>
        </p:txBody>
      </p:sp>
    </p:spTree>
    <p:extLst>
      <p:ext uri="{BB962C8B-B14F-4D97-AF65-F5344CB8AC3E}">
        <p14:creationId xmlns:p14="http://schemas.microsoft.com/office/powerpoint/2010/main" val="247911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Lenguajes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671618" y="2126158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Gráficos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608004" y="4480957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Gráficos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96489" y="2009724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Es la representación gráfica de las operaciones que realiza un algoritmo (diagrama de flujo). </a:t>
            </a:r>
            <a:endParaRPr lang="es-C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1616" y="3933636"/>
            <a:ext cx="3674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 smtClean="0"/>
              <a:t>Representa en forma descriptiva las operaciones que debe realizar un algoritmo (</a:t>
            </a:r>
            <a:r>
              <a:rPr lang="es-CO" sz="2800" dirty="0" err="1" smtClean="0"/>
              <a:t>pseudocodigo</a:t>
            </a:r>
            <a:r>
              <a:rPr lang="es-CO" sz="2800" dirty="0" smtClean="0"/>
              <a:t>).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317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 </a:t>
            </a:r>
            <a:r>
              <a:rPr lang="es-CO" dirty="0" err="1" smtClean="0"/>
              <a:t>Joyanes</a:t>
            </a:r>
            <a:r>
              <a:rPr lang="es-CO" dirty="0" smtClean="0"/>
              <a:t>, Luis. (2003). </a:t>
            </a:r>
            <a:r>
              <a:rPr lang="es-CO" i="1" dirty="0" smtClean="0"/>
              <a:t>Fundamentos de Programación: Algoritmos, Estructuras de Datos y Objetos</a:t>
            </a:r>
            <a:r>
              <a:rPr lang="es-CO" dirty="0" smtClean="0"/>
              <a:t>. </a:t>
            </a:r>
            <a:r>
              <a:rPr lang="es-CO" dirty="0" err="1" smtClean="0"/>
              <a:t>McGrawHill</a:t>
            </a:r>
            <a:r>
              <a:rPr lang="es-CO" dirty="0" smtClean="0"/>
              <a:t>.</a:t>
            </a:r>
          </a:p>
          <a:p>
            <a:r>
              <a:rPr lang="es-CO" dirty="0" smtClean="0"/>
              <a:t>[2]</a:t>
            </a:r>
            <a:r>
              <a:rPr lang="es-CO" dirty="0" err="1" smtClean="0"/>
              <a:t>Wikibooks</a:t>
            </a:r>
            <a:r>
              <a:rPr lang="es-CO" dirty="0" smtClean="0"/>
              <a:t>.(2015</a:t>
            </a:r>
            <a:r>
              <a:rPr lang="es-CO" dirty="0"/>
              <a:t>, Febrero 6).</a:t>
            </a:r>
            <a:r>
              <a:rPr lang="es-CO" i="1" dirty="0"/>
              <a:t> Algoritmos y </a:t>
            </a:r>
            <a:r>
              <a:rPr lang="es-CO" i="1" dirty="0" smtClean="0"/>
              <a:t>programas</a:t>
            </a:r>
            <a:r>
              <a:rPr lang="es-CO" dirty="0" smtClean="0"/>
              <a:t>. [En línea]. Disponible </a:t>
            </a:r>
            <a:r>
              <a:rPr lang="es-CO" dirty="0"/>
              <a:t>en: http://es.wikibooks.org/wiki/Fundamentos_de_programaci%C3%B3n/Algoritmos_y_programas </a:t>
            </a:r>
            <a:endParaRPr lang="es-CO" dirty="0" smtClean="0"/>
          </a:p>
          <a:p>
            <a:r>
              <a:rPr lang="es-CO" dirty="0" smtClean="0"/>
              <a:t>[3]</a:t>
            </a:r>
            <a:r>
              <a:rPr lang="es-CO" dirty="0" err="1" smtClean="0"/>
              <a:t>Urbaez</a:t>
            </a:r>
            <a:r>
              <a:rPr lang="es-CO" dirty="0" smtClean="0"/>
              <a:t>, Wilder. (2005</a:t>
            </a:r>
            <a:r>
              <a:rPr lang="es-CO" dirty="0"/>
              <a:t>, Septiembre 7). </a:t>
            </a:r>
            <a:r>
              <a:rPr lang="es-CO" i="1" dirty="0"/>
              <a:t>Introducción a los </a:t>
            </a:r>
            <a:r>
              <a:rPr lang="es-CO" i="1" dirty="0" smtClean="0"/>
              <a:t>algoritmos</a:t>
            </a:r>
            <a:r>
              <a:rPr lang="es-CO" dirty="0" smtClean="0"/>
              <a:t>. Desarrollo Web. [En línea]. Disponible en</a:t>
            </a:r>
            <a:r>
              <a:rPr lang="es-CO" dirty="0"/>
              <a:t>: http://www.desarrolloweb.com/articulos/2143.php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198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Algoritmo</vt:lpstr>
      <vt:lpstr>¿Qué es?</vt:lpstr>
      <vt:lpstr>Características</vt:lpstr>
      <vt:lpstr>Tipos</vt:lpstr>
      <vt:lpstr>Lenguajes</vt:lpstr>
      <vt:lpstr>Tipos de Lenguajes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10</cp:revision>
  <dcterms:created xsi:type="dcterms:W3CDTF">2015-04-12T21:04:04Z</dcterms:created>
  <dcterms:modified xsi:type="dcterms:W3CDTF">2015-04-12T21:53:31Z</dcterms:modified>
</cp:coreProperties>
</file>