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5" r:id="rId6"/>
    <p:sldId id="261" r:id="rId7"/>
    <p:sldId id="264" r:id="rId8"/>
    <p:sldId id="258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24D1CAB-3290-49E7-BB2C-0FD4854B56D4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E17A19-5743-494F-8442-6C048FD4F29E}" type="datetimeFigureOut">
              <a:rPr lang="es-CO" smtClean="0"/>
              <a:t>24/05/2015</a:t>
            </a:fld>
            <a:endParaRPr 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Java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Programación en Java Para Dummies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132856"/>
            <a:ext cx="2492896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¿Qué es Java?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37634" y="1988840"/>
            <a:ext cx="763956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un lenguaje 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orientado a objetos diseñado para ser multiplataforma y poder ser empleado el mismo programa en diversos sistemas operativos.</a:t>
            </a:r>
            <a:endParaRPr lang="es-CO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3 Elipse"/>
          <p:cNvSpPr/>
          <p:nvPr/>
        </p:nvSpPr>
        <p:spPr>
          <a:xfrm>
            <a:off x="459933" y="3780963"/>
            <a:ext cx="31683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Lenguaje Sencillo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3 Elipse"/>
          <p:cNvSpPr/>
          <p:nvPr/>
        </p:nvSpPr>
        <p:spPr>
          <a:xfrm>
            <a:off x="4911580" y="3780963"/>
            <a:ext cx="3332827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Compatibilidad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3 Elipse"/>
          <p:cNvSpPr/>
          <p:nvPr/>
        </p:nvSpPr>
        <p:spPr>
          <a:xfrm>
            <a:off x="2673241" y="5229200"/>
            <a:ext cx="31683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Lenguaje Libre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Características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Elipse"/>
          <p:cNvSpPr/>
          <p:nvPr/>
        </p:nvSpPr>
        <p:spPr>
          <a:xfrm>
            <a:off x="539552" y="2060848"/>
            <a:ext cx="31683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Preciso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4716016" y="2072709"/>
            <a:ext cx="31683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Sencillo</a:t>
            </a:r>
          </a:p>
        </p:txBody>
      </p:sp>
      <p:sp>
        <p:nvSpPr>
          <p:cNvPr id="6" name="5 Elipse"/>
          <p:cNvSpPr/>
          <p:nvPr/>
        </p:nvSpPr>
        <p:spPr>
          <a:xfrm>
            <a:off x="683568" y="5075725"/>
            <a:ext cx="31683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Orientado a Objetos</a:t>
            </a:r>
          </a:p>
        </p:txBody>
      </p:sp>
      <p:sp>
        <p:nvSpPr>
          <p:cNvPr id="7" name="6 Elipse"/>
          <p:cNvSpPr/>
          <p:nvPr/>
        </p:nvSpPr>
        <p:spPr>
          <a:xfrm>
            <a:off x="2699792" y="3519041"/>
            <a:ext cx="3321729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Compatibilidad</a:t>
            </a:r>
          </a:p>
        </p:txBody>
      </p:sp>
      <p:sp>
        <p:nvSpPr>
          <p:cNvPr id="8" name="7 Elipse"/>
          <p:cNvSpPr/>
          <p:nvPr/>
        </p:nvSpPr>
        <p:spPr>
          <a:xfrm>
            <a:off x="4639327" y="5075725"/>
            <a:ext cx="3321729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Adaptable</a:t>
            </a:r>
          </a:p>
        </p:txBody>
      </p:sp>
    </p:spTree>
    <p:extLst>
      <p:ext uri="{BB962C8B-B14F-4D97-AF65-F5344CB8AC3E}">
        <p14:creationId xmlns:p14="http://schemas.microsoft.com/office/powerpoint/2010/main" val="269342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Importancia de la Codificación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4 Rectángulo redondeado"/>
          <p:cNvSpPr/>
          <p:nvPr/>
        </p:nvSpPr>
        <p:spPr>
          <a:xfrm>
            <a:off x="437634" y="1988840"/>
            <a:ext cx="7639566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estilo de programación o codificación de </a:t>
            </a:r>
            <a:r>
              <a:rPr lang="es-CO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programas 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es muy </a:t>
            </a:r>
            <a:r>
              <a:rPr lang="es-CO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importante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La legibilidad de un programa determina en buena medida que </a:t>
            </a:r>
            <a:r>
              <a:rPr lang="es-CO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haya desarrollado correctamente y que el producto final sea eficiente. </a:t>
            </a:r>
          </a:p>
        </p:txBody>
      </p:sp>
      <p:sp>
        <p:nvSpPr>
          <p:cNvPr id="9" name="4 Rectángulo redondeado"/>
          <p:cNvSpPr/>
          <p:nvPr/>
        </p:nvSpPr>
        <p:spPr>
          <a:xfrm>
            <a:off x="437634" y="3948668"/>
            <a:ext cx="281865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Legibilidad</a:t>
            </a:r>
            <a:endParaRPr lang="es-CO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4 Rectángulo redondeado"/>
          <p:cNvSpPr/>
          <p:nvPr/>
        </p:nvSpPr>
        <p:spPr>
          <a:xfrm>
            <a:off x="2857872" y="4828376"/>
            <a:ext cx="281865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Corrección</a:t>
            </a:r>
            <a:endParaRPr lang="es-CO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4 Rectángulo redondeado"/>
          <p:cNvSpPr/>
          <p:nvPr/>
        </p:nvSpPr>
        <p:spPr>
          <a:xfrm>
            <a:off x="5258544" y="5708085"/>
            <a:ext cx="281865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Eficiencia</a:t>
            </a:r>
            <a:endParaRPr lang="es-CO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8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Estructura de Programación Parte I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4 Rectángulo redondeado"/>
          <p:cNvSpPr/>
          <p:nvPr/>
        </p:nvSpPr>
        <p:spPr>
          <a:xfrm>
            <a:off x="468382" y="1988840"/>
            <a:ext cx="7608817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 programa describe cómo un ordenador debe interpretar las órdenes del </a:t>
            </a:r>
            <a:r>
              <a:rPr lang="es-CO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programador 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que ejecute y realice las instrucciones dadas tal como </a:t>
            </a:r>
            <a:r>
              <a:rPr lang="es-CO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están 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escritas.</a:t>
            </a:r>
          </a:p>
        </p:txBody>
      </p:sp>
      <p:sp>
        <p:nvSpPr>
          <p:cNvPr id="10" name="4 Rectángulo redondeado"/>
          <p:cNvSpPr/>
          <p:nvPr/>
        </p:nvSpPr>
        <p:spPr>
          <a:xfrm>
            <a:off x="2857872" y="4077072"/>
            <a:ext cx="281865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Ejemplo:</a:t>
            </a:r>
            <a:endParaRPr lang="es-CO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59632" y="4869160"/>
            <a:ext cx="5904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public class HolaMundo { </a:t>
            </a:r>
          </a:p>
          <a:p>
            <a:r>
              <a:rPr lang="es-CO" dirty="0" smtClean="0"/>
              <a:t>	public </a:t>
            </a:r>
            <a:r>
              <a:rPr lang="es-CO" dirty="0"/>
              <a:t>static void main (String[] args) { </a:t>
            </a:r>
          </a:p>
          <a:p>
            <a:r>
              <a:rPr lang="es-CO" dirty="0" smtClean="0"/>
              <a:t>		System.out.println</a:t>
            </a:r>
            <a:r>
              <a:rPr lang="es-CO" dirty="0"/>
              <a:t>("Hola Mundo"); </a:t>
            </a:r>
          </a:p>
          <a:p>
            <a:r>
              <a:rPr lang="es-CO" dirty="0" smtClean="0"/>
              <a:t>	} </a:t>
            </a:r>
            <a:endParaRPr lang="es-CO" dirty="0"/>
          </a:p>
          <a:p>
            <a:r>
              <a:rPr lang="es-CO" dirty="0"/>
              <a:t>}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5472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Estructura de Programación Parte II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4 Rectángulo redondeado"/>
          <p:cNvSpPr/>
          <p:nvPr/>
        </p:nvSpPr>
        <p:spPr>
          <a:xfrm>
            <a:off x="468382" y="1988840"/>
            <a:ext cx="7608817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 programa de java se 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pueden identificar los siguientes elementos del </a:t>
            </a:r>
            <a:r>
              <a:rPr lang="es-CO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lenguaje:</a:t>
            </a:r>
            <a:endParaRPr lang="es-CO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4 Rectángulo redondeado"/>
          <p:cNvSpPr/>
          <p:nvPr/>
        </p:nvSpPr>
        <p:spPr>
          <a:xfrm>
            <a:off x="457200" y="3501008"/>
            <a:ext cx="281865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Comentarios</a:t>
            </a:r>
            <a:endParaRPr lang="es-CO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4 Rectángulo redondeado"/>
          <p:cNvSpPr/>
          <p:nvPr/>
        </p:nvSpPr>
        <p:spPr>
          <a:xfrm>
            <a:off x="5004048" y="3501008"/>
            <a:ext cx="3073151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Definiciones de Clase</a:t>
            </a:r>
            <a:endParaRPr lang="es-CO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4 Rectángulo redondeado"/>
          <p:cNvSpPr/>
          <p:nvPr/>
        </p:nvSpPr>
        <p:spPr>
          <a:xfrm>
            <a:off x="468382" y="4468078"/>
            <a:ext cx="281865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Definiciones de métodos</a:t>
            </a:r>
            <a:endParaRPr lang="es-CO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4 Rectángulo redondeado"/>
          <p:cNvSpPr/>
          <p:nvPr/>
        </p:nvSpPr>
        <p:spPr>
          <a:xfrm>
            <a:off x="5258543" y="4524419"/>
            <a:ext cx="281865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Sentencias</a:t>
            </a:r>
            <a:endParaRPr lang="es-CO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1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498178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Ejemplo de Estructura de un programa en Java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334" t="1887"/>
          <a:stretch/>
        </p:blipFill>
        <p:spPr>
          <a:xfrm>
            <a:off x="1187624" y="2134743"/>
            <a:ext cx="6712452" cy="471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Referencias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[1] Joyanes, Luis. (2003). </a:t>
            </a:r>
            <a:r>
              <a:rPr lang="es-CO" i="1" dirty="0" smtClean="0"/>
              <a:t>Fundamentos de Programación: Algoritmos, Estructuras de Datos y Objetos</a:t>
            </a:r>
            <a:r>
              <a:rPr lang="es-CO" dirty="0" smtClean="0"/>
              <a:t>. McGrawHill.</a:t>
            </a:r>
          </a:p>
          <a:p>
            <a:r>
              <a:rPr lang="es-CO" dirty="0" smtClean="0"/>
              <a:t>[2]Martínez, Luis.(2004).</a:t>
            </a:r>
            <a:r>
              <a:rPr lang="es-CO" i="1" dirty="0" smtClean="0"/>
              <a:t> </a:t>
            </a:r>
            <a:r>
              <a:rPr lang="es-CO" dirty="0"/>
              <a:t>Fundamentos </a:t>
            </a:r>
            <a:r>
              <a:rPr lang="es-CO" dirty="0" smtClean="0"/>
              <a:t>de programación </a:t>
            </a:r>
            <a:r>
              <a:rPr lang="es-CO" dirty="0"/>
              <a:t>en </a:t>
            </a:r>
            <a:r>
              <a:rPr lang="es-CO" dirty="0" smtClean="0"/>
              <a:t>Java. [En línea]. Disponible </a:t>
            </a:r>
            <a:r>
              <a:rPr lang="es-CO" dirty="0"/>
              <a:t>en: http://pendientedemigracion.ucm.es/info/tecnomovil/documentos/fjava.pdf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2618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135</TotalTime>
  <Words>207</Words>
  <Application>Microsoft Office PowerPoint</Application>
  <PresentationFormat>Presentación en pantalla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Verdana</vt:lpstr>
      <vt:lpstr>Adyacencia</vt:lpstr>
      <vt:lpstr>Java</vt:lpstr>
      <vt:lpstr>¿Qué es Java?</vt:lpstr>
      <vt:lpstr>Características</vt:lpstr>
      <vt:lpstr>Importancia de la Codificación</vt:lpstr>
      <vt:lpstr>Estructura de Programación Parte I</vt:lpstr>
      <vt:lpstr>Estructura de Programación Parte II</vt:lpstr>
      <vt:lpstr>Ejemplo de Estructura de un programa en Java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7</dc:creator>
  <cp:lastModifiedBy>Felix Rafael Moreno Tabares</cp:lastModifiedBy>
  <cp:revision>25</cp:revision>
  <dcterms:created xsi:type="dcterms:W3CDTF">2015-04-12T21:04:04Z</dcterms:created>
  <dcterms:modified xsi:type="dcterms:W3CDTF">2015-05-24T15:22:06Z</dcterms:modified>
</cp:coreProperties>
</file>