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1" r:id="rId8"/>
    <p:sldId id="258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23/05/2015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Sintaxis </a:t>
            </a:r>
            <a:b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sz="4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Sensibilidad de Mayúsculas</a:t>
            </a:r>
            <a:endParaRPr lang="es-CO" sz="4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671618" y="3429000"/>
            <a:ext cx="152411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71618" y="1628800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Java es bastante sensible a las mayúsculas, lo que indica que hay que tener cuidado en la forma en la que se escribe el código.</a:t>
            </a:r>
            <a:endParaRPr lang="es-CO" sz="2800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569424" y="3429000"/>
            <a:ext cx="152411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4396401" y="3429000"/>
            <a:ext cx="152411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6300192" y="3429000"/>
            <a:ext cx="152411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95736" y="3861048"/>
            <a:ext cx="37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!=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041434" y="3846132"/>
            <a:ext cx="37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!=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926504" y="3850840"/>
            <a:ext cx="37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!=</a:t>
            </a:r>
            <a:endParaRPr lang="es-CO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664204" y="5085184"/>
            <a:ext cx="7160106" cy="11521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Muchos de los errores cometidos en sintaxis se deben a las mayúsculas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Nombre de las Clases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34445" y="1700808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La sintaxis para la creación de clases en Java es bastante conocida y cualquier programador en este idioma la aplica. </a:t>
            </a:r>
            <a:endParaRPr lang="es-CO" sz="28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634445" y="3927107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 de clases empiezan en mayúsculas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589148" y="3177889"/>
            <a:ext cx="2664296" cy="919261"/>
          </a:xfrm>
          <a:prstGeom prst="roundRect">
            <a:avLst/>
          </a:prstGeom>
          <a:solidFill>
            <a:srgbClr val="00B050"/>
          </a:solidFill>
          <a:ln>
            <a:solidFill>
              <a:srgbClr val="295A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Miprimeraclase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580574" y="5079235"/>
            <a:ext cx="2672870" cy="96557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miprimeraclase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22 Conector angular"/>
          <p:cNvCxnSpPr>
            <a:stCxn id="19" idx="3"/>
            <a:endCxn id="20" idx="1"/>
          </p:cNvCxnSpPr>
          <p:nvPr/>
        </p:nvCxnSpPr>
        <p:spPr>
          <a:xfrm flipV="1">
            <a:off x="3874805" y="3637520"/>
            <a:ext cx="714343" cy="86565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9" idx="3"/>
            <a:endCxn id="21" idx="1"/>
          </p:cNvCxnSpPr>
          <p:nvPr/>
        </p:nvCxnSpPr>
        <p:spPr>
          <a:xfrm>
            <a:off x="3874805" y="4503171"/>
            <a:ext cx="705769" cy="10588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3187410"/>
            <a:ext cx="64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Bien</a:t>
            </a:r>
            <a:endParaRPr lang="es-CO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707904" y="5569410"/>
            <a:ext cx="64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34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16510" y="620688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Todas las palabras que conforman el nombre de la clase se escriben pegadas, y es recomendable que por cada palabra nueva se empiece en mayúscula.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669931" y="2492896"/>
            <a:ext cx="732193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MiPrimerClase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16510" y="4135593"/>
            <a:ext cx="7428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La importancia de nombrar correctamente las clases, se da en poder diferenciarlas de los objetos, variables y métodos que tal vez tengan el mismo nombre.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125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Nombre de los Métodos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34445" y="1700808"/>
            <a:ext cx="742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Al contrario de las clases, los métodos se nombran de otra manera para poder identificarlos y diferenciarlos de las clases.</a:t>
            </a:r>
            <a:endParaRPr lang="es-CO" sz="28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841895" y="4088719"/>
            <a:ext cx="324036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Nombre de Métodos empiezan en minúscula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796598" y="3339501"/>
            <a:ext cx="3087770" cy="919261"/>
          </a:xfrm>
          <a:prstGeom prst="roundRect">
            <a:avLst/>
          </a:prstGeom>
          <a:solidFill>
            <a:srgbClr val="00B050"/>
          </a:solidFill>
          <a:ln>
            <a:solidFill>
              <a:srgbClr val="295A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iprimerametodo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788024" y="5240847"/>
            <a:ext cx="3096344" cy="96557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iprimerametodo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22 Conector angular"/>
          <p:cNvCxnSpPr>
            <a:stCxn id="19" idx="3"/>
            <a:endCxn id="20" idx="1"/>
          </p:cNvCxnSpPr>
          <p:nvPr/>
        </p:nvCxnSpPr>
        <p:spPr>
          <a:xfrm flipV="1">
            <a:off x="4082255" y="3799132"/>
            <a:ext cx="714343" cy="86565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9" idx="3"/>
            <a:endCxn id="21" idx="1"/>
          </p:cNvCxnSpPr>
          <p:nvPr/>
        </p:nvCxnSpPr>
        <p:spPr>
          <a:xfrm>
            <a:off x="4082255" y="4664783"/>
            <a:ext cx="705769" cy="10588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915354" y="3349022"/>
            <a:ext cx="64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Bien</a:t>
            </a:r>
            <a:endParaRPr lang="es-CO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915354" y="5731022"/>
            <a:ext cx="64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47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16510" y="620688"/>
            <a:ext cx="7428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Todas las palabras que conforman el nombre del método se escriben pegadas, y es recomendable que por cada palabra nueva se empiece en mayúscula.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712832" y="2636912"/>
            <a:ext cx="7321931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miPrimeMetodo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59410" y="4941168"/>
            <a:ext cx="742877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800" dirty="0" smtClean="0"/>
              <a:t>La estructura y creación de clases y métodos lo veremos más adelante.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4394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Palabras Clave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Java tiene una larga y extensa lista de palabras claves que no se pueden utilizar en el momento de crear clases, métodos o declarar variables.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671618" y="3068960"/>
            <a:ext cx="2316206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Abstract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3275856" y="3068960"/>
            <a:ext cx="2316206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Public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Protect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endParaRPr lang="es-CO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775592" y="3946346"/>
            <a:ext cx="2520280" cy="15575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CO" sz="2800" dirty="0" smtClean="0"/>
              <a:t>Existen muchas más palabras.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4791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</a:t>
            </a:r>
            <a:r>
              <a:rPr lang="es-CO" dirty="0" err="1" smtClean="0"/>
              <a:t>Picca</a:t>
            </a:r>
            <a:r>
              <a:rPr lang="es-CO" dirty="0" smtClean="0"/>
              <a:t>, Carlos. </a:t>
            </a:r>
            <a:r>
              <a:rPr lang="es-CO" dirty="0" smtClean="0"/>
              <a:t>(</a:t>
            </a:r>
            <a:r>
              <a:rPr lang="es-CO" dirty="0" smtClean="0"/>
              <a:t>2013, Diciembre </a:t>
            </a:r>
            <a:r>
              <a:rPr lang="es-CO" dirty="0" smtClean="0"/>
              <a:t>18</a:t>
            </a:r>
            <a:r>
              <a:rPr lang="es-CO" dirty="0" smtClean="0"/>
              <a:t>). </a:t>
            </a:r>
            <a:r>
              <a:rPr lang="es-CO" i="1" dirty="0"/>
              <a:t>Java desde Cero: Sintaxis básica</a:t>
            </a:r>
            <a:r>
              <a:rPr lang="es-CO" dirty="0" smtClean="0"/>
              <a:t>. </a:t>
            </a:r>
            <a:r>
              <a:rPr lang="es-CO" dirty="0" err="1" smtClean="0"/>
              <a:t>Code</a:t>
            </a:r>
            <a:r>
              <a:rPr lang="es-CO" dirty="0" smtClean="0"/>
              <a:t> Hero. </a:t>
            </a:r>
            <a:r>
              <a:rPr lang="es-CO" dirty="0" smtClean="0"/>
              <a:t>[En línea]. Disponible en</a:t>
            </a:r>
            <a:r>
              <a:rPr lang="es-CO" dirty="0"/>
              <a:t>: </a:t>
            </a:r>
            <a:r>
              <a:rPr lang="es-CO" dirty="0"/>
              <a:t>http://codehero.co/java-desde-cero-sintaxis-basica/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</TotalTime>
  <Words>309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Sintaxis  Java</vt:lpstr>
      <vt:lpstr>Sensibilidad de Mayúsculas</vt:lpstr>
      <vt:lpstr>Nombre de las Clases</vt:lpstr>
      <vt:lpstr>Presentación de PowerPoint</vt:lpstr>
      <vt:lpstr>Nombre de los Métodos</vt:lpstr>
      <vt:lpstr>Presentación de PowerPoint</vt:lpstr>
      <vt:lpstr>Palabras Clave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26</cp:revision>
  <dcterms:created xsi:type="dcterms:W3CDTF">2015-04-12T21:04:04Z</dcterms:created>
  <dcterms:modified xsi:type="dcterms:W3CDTF">2015-05-24T04:02:01Z</dcterms:modified>
</cp:coreProperties>
</file>