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5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Declaración</a:t>
            </a:r>
            <a:b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Variables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112742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 una Variable?</a:t>
            </a:r>
            <a:endParaRPr lang="es-CO" sz="4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233664" y="1872406"/>
            <a:ext cx="3888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Una variables es algo que varia, que siempre esta sujeta a cambios.</a:t>
            </a:r>
            <a:endParaRPr lang="es-CO" sz="2800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694626" y="1988840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Términos Generales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881736" y="4186683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94626" y="3639363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Una variable en Java es un identificador que representa una palabra de memoria que contiene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Variable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95024"/>
              </p:ext>
            </p:extLst>
          </p:nvPr>
        </p:nvGraphicFramePr>
        <p:xfrm>
          <a:off x="1259632" y="170080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Tipos Primitivos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Referencia Objetos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Int</a:t>
                      </a:r>
                      <a:endParaRPr lang="es-CO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/>
                      </a:r>
                      <a:br>
                        <a:rPr lang="es-CO" dirty="0" smtClean="0"/>
                      </a:br>
                      <a:r>
                        <a:rPr lang="es-CO" dirty="0" smtClean="0"/>
                        <a:t/>
                      </a:r>
                      <a:br>
                        <a:rPr lang="es-CO" dirty="0" smtClean="0"/>
                      </a:br>
                      <a:r>
                        <a:rPr lang="es-CO" dirty="0" smtClean="0"/>
                        <a:t>Strings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Short</a:t>
                      </a:r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Byte</a:t>
                      </a:r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Long</a:t>
                      </a:r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Char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/>
                      </a:r>
                      <a:br>
                        <a:rPr lang="es-CO" dirty="0" smtClean="0"/>
                      </a:br>
                      <a:r>
                        <a:rPr lang="es-CO" dirty="0" smtClean="0"/>
                        <a:t>Arreglos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Boolean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Float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/>
                      </a:r>
                      <a:br>
                        <a:rPr lang="es-CO" dirty="0" smtClean="0"/>
                      </a:br>
                      <a:r>
                        <a:rPr lang="es-CO" dirty="0" smtClean="0"/>
                        <a:t>Otros objetos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Double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631193" y="5824428"/>
            <a:ext cx="74287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Existen una gran cantidad de Variables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Estructura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34445" y="1700808"/>
            <a:ext cx="742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 smtClean="0"/>
              <a:t>Para declarar una variable en Java, sin importar el tipo de variable que sea, se sigue la siguiente estructura.</a:t>
            </a:r>
            <a:endParaRPr lang="es-CO" sz="28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764172" y="3212976"/>
            <a:ext cx="732193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Identificador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s-CO" sz="2000" b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86845" y="4797152"/>
            <a:ext cx="742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s-CO" sz="2800" dirty="0" smtClean="0"/>
              <a:t>Type: el tipo de variables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s-CO" sz="2800" dirty="0" smtClean="0">
                <a:solidFill>
                  <a:srgbClr val="FFFF00"/>
                </a:solidFill>
              </a:rPr>
              <a:t>Identificador: </a:t>
            </a:r>
            <a:r>
              <a:rPr lang="es-CO" sz="2800" dirty="0" smtClean="0"/>
              <a:t>El nombre que se le dará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s-CO" sz="2800" dirty="0" smtClean="0">
                <a:solidFill>
                  <a:srgbClr val="7030A0"/>
                </a:solidFill>
              </a:rPr>
              <a:t>Valor: </a:t>
            </a:r>
            <a:r>
              <a:rPr lang="es-CO" sz="2800" dirty="0" smtClean="0"/>
              <a:t>el Valor que se asignara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154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Variables Locales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Son las variables que se declaran dentro de los métodos, constructores o bloques, y solo pueden ser utilizadas dentro de estos elementos.</a:t>
            </a:r>
            <a:endParaRPr lang="es-CO" sz="28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718424" y="3212976"/>
            <a:ext cx="7321931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b="1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s-CO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kilometrajeCarro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CO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s-CO" sz="20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CO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kilometraje = 0;</a:t>
            </a:r>
          </a:p>
          <a:p>
            <a:r>
              <a:rPr lang="es-CO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kilometraje = kilometraje + 7;</a:t>
            </a:r>
          </a:p>
          <a:p>
            <a:r>
              <a:rPr lang="es-CO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s-CO" sz="2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s-CO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("El kilometraje del carro es: " + kilometraje);</a:t>
            </a:r>
          </a:p>
          <a:p>
            <a:r>
              <a:rPr lang="es-CO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9119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Variables de Instancia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Son las variables que se declaran en las clases y se crean cuando se genera un objeto, con el uso de la palabra </a:t>
            </a:r>
            <a:r>
              <a:rPr lang="es-CO" sz="2800" dirty="0" smtClean="0">
                <a:solidFill>
                  <a:srgbClr val="FF0000"/>
                </a:solidFill>
              </a:rPr>
              <a:t>new.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718423" y="3212976"/>
            <a:ext cx="7321931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Persona{</a:t>
            </a:r>
          </a:p>
          <a:p>
            <a:r>
              <a:rPr lang="es-CO" sz="1400" b="1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4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nombre</a:t>
            </a:r>
            <a:r>
              <a:rPr lang="es-CO" sz="14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Persona (</a:t>
            </a:r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nombre){</a:t>
            </a:r>
          </a:p>
          <a:p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this.nombre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nombre;</a:t>
            </a:r>
          </a:p>
          <a:p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s-CO" sz="14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args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[]){</a:t>
            </a:r>
          </a:p>
          <a:p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Persona alguien = </a:t>
            </a:r>
            <a:r>
              <a:rPr lang="es-CO" sz="14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Persona("Carlos");</a:t>
            </a:r>
          </a:p>
          <a:p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alguien.</a:t>
            </a:r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setPeso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(80);</a:t>
            </a:r>
          </a:p>
          <a:p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s-CO" sz="14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alguien.</a:t>
            </a:r>
            <a:r>
              <a:rPr lang="es-CO" sz="14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imprimirPersona</a:t>
            </a:r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s-CO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</a:p>
          <a:p>
            <a:r>
              <a:rPr lang="es-CO" sz="1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0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Variables Estáticas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Son las variables que se declaran en las clases por fuera de métodos, constructores o bloques, además pueden accederse a ellas desde cualquier elemento perteneciente a la clase. Se declaran con la palabra </a:t>
            </a:r>
            <a:r>
              <a:rPr lang="es-CO" sz="2800" dirty="0" err="1" smtClean="0"/>
              <a:t>Static</a:t>
            </a:r>
            <a:r>
              <a:rPr lang="es-CO" sz="2800" dirty="0" smtClean="0"/>
              <a:t>.</a:t>
            </a:r>
            <a:endParaRPr lang="es-CO" sz="28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718424" y="3861048"/>
            <a:ext cx="7321931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Empleado{</a:t>
            </a:r>
          </a:p>
          <a:p>
            <a:r>
              <a:rPr lang="es-CO" sz="1600" b="1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private</a:t>
            </a:r>
            <a:r>
              <a:rPr lang="es-CO" sz="16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salario</a:t>
            </a:r>
            <a:r>
              <a:rPr lang="es-CO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final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DEPARTAMENTO = "Desarrollo</a:t>
            </a:r>
            <a:r>
              <a:rPr lang="es-CO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</a:t>
            </a:r>
          </a:p>
          <a:p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args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[]){</a:t>
            </a:r>
          </a:p>
          <a:p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salario = 2000;</a:t>
            </a:r>
          </a:p>
          <a:p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(DEPARTAMENTO + " posee un salario promedio de: " + </a:t>
            </a:r>
            <a:r>
              <a:rPr lang="es-CO" sz="16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salary</a:t>
            </a:r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s-CO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</a:p>
          <a:p>
            <a:r>
              <a:rPr lang="es-CO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1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[1]Picca, Carlos. (2014, Febrero 5). </a:t>
            </a:r>
            <a:r>
              <a:rPr lang="es-CO" i="1" dirty="0"/>
              <a:t>Java desde Cero: </a:t>
            </a:r>
            <a:r>
              <a:rPr lang="es-CO" i="1" dirty="0" smtClean="0"/>
              <a:t>Variables</a:t>
            </a:r>
            <a:r>
              <a:rPr lang="es-CO" dirty="0" smtClean="0"/>
              <a:t>. Code Hero. [En línea]. Disponible en</a:t>
            </a:r>
            <a:r>
              <a:rPr lang="es-CO" dirty="0"/>
              <a:t>: http://codehero.co/java-desde-cero-variables</a:t>
            </a:r>
            <a:r>
              <a:rPr lang="es-CO" dirty="0" smtClean="0"/>
              <a:t>/</a:t>
            </a:r>
          </a:p>
          <a:p>
            <a:r>
              <a:rPr lang="es-CO" dirty="0" smtClean="0"/>
              <a:t>[2]</a:t>
            </a:r>
            <a:r>
              <a:rPr lang="es-CO" i="1" dirty="0" smtClean="0"/>
              <a:t>Variables y Tipos</a:t>
            </a:r>
            <a:r>
              <a:rPr lang="es-CO" dirty="0" smtClean="0"/>
              <a:t>. [En línea]. </a:t>
            </a:r>
            <a:r>
              <a:rPr lang="es-CO" dirty="0"/>
              <a:t>Disponible en: http://users.dcc.uchile.cl/~lmateu/Java/Apuntes/tiposprim.htm</a:t>
            </a:r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155</TotalTime>
  <Words>385</Words>
  <Application>Microsoft Office PowerPoint</Application>
  <PresentationFormat>Presentación en pantalla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Declaración Variables</vt:lpstr>
      <vt:lpstr>¿Qué es una Variable?</vt:lpstr>
      <vt:lpstr>Tipos de Variable</vt:lpstr>
      <vt:lpstr>Estructura</vt:lpstr>
      <vt:lpstr>Variables Locales</vt:lpstr>
      <vt:lpstr>Variables de Instancia</vt:lpstr>
      <vt:lpstr>Variables Estáticas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42</cp:revision>
  <dcterms:created xsi:type="dcterms:W3CDTF">2015-04-12T21:04:04Z</dcterms:created>
  <dcterms:modified xsi:type="dcterms:W3CDTF">2015-05-24T19:42:26Z</dcterms:modified>
</cp:coreProperties>
</file>