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6" r:id="rId5"/>
    <p:sldId id="267" r:id="rId6"/>
    <p:sldId id="268" r:id="rId7"/>
    <p:sldId id="269" r:id="rId8"/>
    <p:sldId id="258" r:id="rId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5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Operaciones</a:t>
            </a:r>
            <a:b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Basicas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Programación en Java Para Dummies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92" y="2094735"/>
            <a:ext cx="2492896" cy="249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2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7620000" cy="1143000"/>
          </a:xfrm>
        </p:spPr>
        <p:txBody>
          <a:bodyPr/>
          <a:lstStyle/>
          <a:p>
            <a:pPr algn="ctr"/>
            <a:r>
              <a:rPr lang="es-CO" sz="4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¿Qué son las operaciones</a:t>
            </a:r>
            <a:br>
              <a:rPr lang="es-CO" sz="4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s-CO" sz="4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basicas en Java?</a:t>
            </a:r>
            <a:endParaRPr lang="es-CO" sz="4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23 Rectángulo redondeado"/>
          <p:cNvSpPr/>
          <p:nvPr/>
        </p:nvSpPr>
        <p:spPr>
          <a:xfrm>
            <a:off x="683568" y="1772816"/>
            <a:ext cx="6901710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latin typeface="Verdana"/>
                <a:cs typeface="Verdana"/>
              </a:rPr>
              <a:t>L</a:t>
            </a:r>
            <a:r>
              <a:rPr lang="es-ES" sz="2000" dirty="0" smtClean="0">
                <a:latin typeface="Verdana"/>
                <a:cs typeface="Verdana"/>
              </a:rPr>
              <a:t>os operadores aritméticos</a:t>
            </a:r>
            <a:r>
              <a:rPr lang="es-ES" sz="2000" dirty="0">
                <a:latin typeface="Verdana"/>
                <a:cs typeface="Verdana"/>
              </a:rPr>
              <a:t> habituales en lenguajes de </a:t>
            </a:r>
            <a:r>
              <a:rPr lang="es-ES" sz="2000" dirty="0" smtClean="0">
                <a:latin typeface="Verdana"/>
                <a:cs typeface="Verdana"/>
              </a:rPr>
              <a:t>programación </a:t>
            </a:r>
            <a:r>
              <a:rPr lang="es-ES" sz="2000" dirty="0">
                <a:latin typeface="Verdana"/>
                <a:cs typeface="Verdana"/>
              </a:rPr>
              <a:t>son suma, resta, multiplicación, división y </a:t>
            </a:r>
            <a:r>
              <a:rPr lang="es-ES" sz="2000" dirty="0" smtClean="0">
                <a:latin typeface="Verdana"/>
                <a:cs typeface="Verdana"/>
              </a:rPr>
              <a:t>el modulo</a:t>
            </a:r>
            <a:endParaRPr lang="es-CO" sz="2000" b="1" dirty="0">
              <a:latin typeface="Verdana"/>
              <a:ea typeface="Verdana" pitchFamily="34" charset="0"/>
              <a:cs typeface="Verdana"/>
            </a:endParaRPr>
          </a:p>
        </p:txBody>
      </p:sp>
      <p:sp>
        <p:nvSpPr>
          <p:cNvPr id="7" name="23 Rectángulo redondeado"/>
          <p:cNvSpPr/>
          <p:nvPr/>
        </p:nvSpPr>
        <p:spPr>
          <a:xfrm>
            <a:off x="755576" y="3645024"/>
            <a:ext cx="259228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latin typeface="Verdana"/>
                <a:cs typeface="Verdana"/>
              </a:rPr>
              <a:t>Suma</a:t>
            </a:r>
            <a:endParaRPr lang="es-CO" sz="2000" b="1" dirty="0">
              <a:latin typeface="Verdana"/>
              <a:ea typeface="Verdana" pitchFamily="34" charset="0"/>
              <a:cs typeface="Verdana"/>
            </a:endParaRPr>
          </a:p>
        </p:txBody>
      </p:sp>
      <p:sp>
        <p:nvSpPr>
          <p:cNvPr id="8" name="23 Rectángulo redondeado"/>
          <p:cNvSpPr/>
          <p:nvPr/>
        </p:nvSpPr>
        <p:spPr>
          <a:xfrm>
            <a:off x="5076056" y="3645024"/>
            <a:ext cx="259228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latin typeface="Verdana"/>
                <a:cs typeface="Verdana"/>
              </a:rPr>
              <a:t>Resta</a:t>
            </a:r>
            <a:endParaRPr lang="es-CO" sz="2000" b="1" dirty="0">
              <a:latin typeface="Verdana"/>
              <a:ea typeface="Verdana" pitchFamily="34" charset="0"/>
              <a:cs typeface="Verdana"/>
            </a:endParaRPr>
          </a:p>
        </p:txBody>
      </p:sp>
      <p:sp>
        <p:nvSpPr>
          <p:cNvPr id="9" name="23 Rectángulo redondeado"/>
          <p:cNvSpPr/>
          <p:nvPr/>
        </p:nvSpPr>
        <p:spPr>
          <a:xfrm>
            <a:off x="755576" y="5373216"/>
            <a:ext cx="259228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latin typeface="Verdana"/>
                <a:cs typeface="Verdana"/>
              </a:rPr>
              <a:t>Multiplicación</a:t>
            </a:r>
            <a:endParaRPr lang="es-CO" sz="2000" b="1" dirty="0">
              <a:latin typeface="Verdana"/>
              <a:ea typeface="Verdana" pitchFamily="34" charset="0"/>
              <a:cs typeface="Verdana"/>
            </a:endParaRPr>
          </a:p>
        </p:txBody>
      </p:sp>
      <p:sp>
        <p:nvSpPr>
          <p:cNvPr id="10" name="23 Rectángulo redondeado"/>
          <p:cNvSpPr/>
          <p:nvPr/>
        </p:nvSpPr>
        <p:spPr>
          <a:xfrm>
            <a:off x="5148064" y="5445224"/>
            <a:ext cx="259228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latin typeface="Verdana"/>
                <a:cs typeface="Verdana"/>
              </a:rPr>
              <a:t>División</a:t>
            </a:r>
            <a:r>
              <a:rPr lang="es-CO" sz="2000" b="1" dirty="0" smtClean="0">
                <a:latin typeface="Verdana"/>
                <a:ea typeface="Verdana" pitchFamily="34" charset="0"/>
                <a:cs typeface="Verdana"/>
              </a:rPr>
              <a:t> </a:t>
            </a:r>
            <a:endParaRPr lang="es-ES" sz="2000" dirty="0" smtClean="0">
              <a:latin typeface="Verdana"/>
              <a:cs typeface="Verdana"/>
            </a:endParaRPr>
          </a:p>
        </p:txBody>
      </p:sp>
      <p:sp>
        <p:nvSpPr>
          <p:cNvPr id="11" name="23 Rectángulo redondeado"/>
          <p:cNvSpPr/>
          <p:nvPr/>
        </p:nvSpPr>
        <p:spPr>
          <a:xfrm>
            <a:off x="2987824" y="4509120"/>
            <a:ext cx="259228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latin typeface="Verdana"/>
                <a:cs typeface="Verdana"/>
              </a:rPr>
              <a:t>Modulo </a:t>
            </a:r>
          </a:p>
        </p:txBody>
      </p:sp>
    </p:spTree>
    <p:extLst>
      <p:ext uri="{BB962C8B-B14F-4D97-AF65-F5344CB8AC3E}">
        <p14:creationId xmlns:p14="http://schemas.microsoft.com/office/powerpoint/2010/main" val="322388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Funciones de los Operadores I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23 Rectángulo redondeado"/>
          <p:cNvSpPr/>
          <p:nvPr/>
        </p:nvSpPr>
        <p:spPr>
          <a:xfrm>
            <a:off x="899592" y="1844824"/>
            <a:ext cx="655272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latin typeface="Verdana"/>
                <a:cs typeface="Verdana"/>
              </a:rPr>
              <a:t>Operador de Suma</a:t>
            </a:r>
            <a:endParaRPr lang="es-CO" sz="2000" b="1" dirty="0">
              <a:latin typeface="Verdana"/>
              <a:ea typeface="Verdana" pitchFamily="34" charset="0"/>
              <a:cs typeface="Verdana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99592" y="3140968"/>
            <a:ext cx="6552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Es el operador que permite operar dos (2) o mas operando, y de esta manera poder obtener un resultado.</a:t>
            </a:r>
            <a:endParaRPr lang="es-ES" sz="2800" dirty="0"/>
          </a:p>
        </p:txBody>
      </p:sp>
      <p:sp>
        <p:nvSpPr>
          <p:cNvPr id="8" name="CuadroTexto 7"/>
          <p:cNvSpPr txBox="1"/>
          <p:nvPr/>
        </p:nvSpPr>
        <p:spPr>
          <a:xfrm>
            <a:off x="1043608" y="4941168"/>
            <a:ext cx="6552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/>
              <a:t>Ejemplo: </a:t>
            </a:r>
          </a:p>
          <a:p>
            <a:pPr algn="ctr"/>
            <a:r>
              <a:rPr lang="es-ES" sz="2800" dirty="0" smtClean="0"/>
              <a:t>“int suma=2+2;”</a:t>
            </a:r>
          </a:p>
          <a:p>
            <a:pPr algn="ctr"/>
            <a:r>
              <a:rPr lang="es-ES" sz="2800" dirty="0" smtClean="0"/>
              <a:t>“suma=4;”</a:t>
            </a:r>
          </a:p>
        </p:txBody>
      </p:sp>
    </p:spTree>
    <p:extLst>
      <p:ext uri="{BB962C8B-B14F-4D97-AF65-F5344CB8AC3E}">
        <p14:creationId xmlns:p14="http://schemas.microsoft.com/office/powerpoint/2010/main" val="269342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Funciones de los Operadores II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23 Rectángulo redondeado"/>
          <p:cNvSpPr/>
          <p:nvPr/>
        </p:nvSpPr>
        <p:spPr>
          <a:xfrm>
            <a:off x="899592" y="1844824"/>
            <a:ext cx="655272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latin typeface="Verdana"/>
                <a:cs typeface="Verdana"/>
              </a:rPr>
              <a:t>Operador de Resta</a:t>
            </a:r>
            <a:endParaRPr lang="es-CO" sz="2000" b="1" dirty="0">
              <a:latin typeface="Verdana"/>
              <a:ea typeface="Verdana" pitchFamily="34" charset="0"/>
              <a:cs typeface="Verdana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99592" y="3140968"/>
            <a:ext cx="6552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Es el operador que permite operar dos (2) o mas operando, y de esta manera poder obtener un resultado.</a:t>
            </a:r>
            <a:endParaRPr lang="es-ES" sz="2800" dirty="0"/>
          </a:p>
        </p:txBody>
      </p:sp>
      <p:sp>
        <p:nvSpPr>
          <p:cNvPr id="8" name="CuadroTexto 7"/>
          <p:cNvSpPr txBox="1"/>
          <p:nvPr/>
        </p:nvSpPr>
        <p:spPr>
          <a:xfrm>
            <a:off x="1043608" y="4941168"/>
            <a:ext cx="6552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/>
              <a:t>Ejemplo: </a:t>
            </a:r>
          </a:p>
          <a:p>
            <a:pPr algn="ctr"/>
            <a:r>
              <a:rPr lang="es-ES" sz="2800" dirty="0" smtClean="0"/>
              <a:t>“int resta=2-2;”</a:t>
            </a:r>
          </a:p>
          <a:p>
            <a:pPr algn="ctr"/>
            <a:r>
              <a:rPr lang="es-ES" sz="2800" dirty="0" smtClean="0"/>
              <a:t>“resta=</a:t>
            </a:r>
            <a:r>
              <a:rPr lang="es-ES" sz="2800" dirty="0"/>
              <a:t>0</a:t>
            </a:r>
            <a:r>
              <a:rPr lang="es-ES" sz="2800" dirty="0" smtClean="0"/>
              <a:t>;”</a:t>
            </a:r>
          </a:p>
        </p:txBody>
      </p:sp>
    </p:spTree>
    <p:extLst>
      <p:ext uri="{BB962C8B-B14F-4D97-AF65-F5344CB8AC3E}">
        <p14:creationId xmlns:p14="http://schemas.microsoft.com/office/powerpoint/2010/main" val="330307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Funciones de los Operadores III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23 Rectángulo redondeado"/>
          <p:cNvSpPr/>
          <p:nvPr/>
        </p:nvSpPr>
        <p:spPr>
          <a:xfrm>
            <a:off x="899592" y="1844824"/>
            <a:ext cx="655272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latin typeface="Verdana"/>
                <a:cs typeface="Verdana"/>
              </a:rPr>
              <a:t>Operador de Multiplicación </a:t>
            </a:r>
            <a:endParaRPr lang="es-CO" sz="2000" b="1" dirty="0">
              <a:latin typeface="Verdana"/>
              <a:ea typeface="Verdana" pitchFamily="34" charset="0"/>
              <a:cs typeface="Verdana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99592" y="3140968"/>
            <a:ext cx="6552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Es el operador que permite operar dos (2) o mas operando, y de esta manera poder obtener un resultado.</a:t>
            </a:r>
            <a:endParaRPr lang="es-ES" sz="2800" dirty="0"/>
          </a:p>
        </p:txBody>
      </p:sp>
      <p:sp>
        <p:nvSpPr>
          <p:cNvPr id="8" name="CuadroTexto 7"/>
          <p:cNvSpPr txBox="1"/>
          <p:nvPr/>
        </p:nvSpPr>
        <p:spPr>
          <a:xfrm>
            <a:off x="1043608" y="4941168"/>
            <a:ext cx="6552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/>
              <a:t>Ejemplo: </a:t>
            </a:r>
          </a:p>
          <a:p>
            <a:pPr algn="ctr"/>
            <a:r>
              <a:rPr lang="es-ES" sz="2800" dirty="0" smtClean="0"/>
              <a:t>“int multi=2*2;”</a:t>
            </a:r>
          </a:p>
          <a:p>
            <a:pPr algn="ctr"/>
            <a:r>
              <a:rPr lang="es-ES" sz="2800" dirty="0" smtClean="0"/>
              <a:t>“multi=4;”</a:t>
            </a:r>
          </a:p>
        </p:txBody>
      </p:sp>
    </p:spTree>
    <p:extLst>
      <p:ext uri="{BB962C8B-B14F-4D97-AF65-F5344CB8AC3E}">
        <p14:creationId xmlns:p14="http://schemas.microsoft.com/office/powerpoint/2010/main" val="238276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Funciones de los Operadores IV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23 Rectángulo redondeado"/>
          <p:cNvSpPr/>
          <p:nvPr/>
        </p:nvSpPr>
        <p:spPr>
          <a:xfrm>
            <a:off x="899592" y="1844824"/>
            <a:ext cx="655272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latin typeface="Verdana"/>
                <a:cs typeface="Verdana"/>
              </a:rPr>
              <a:t>Operador de División </a:t>
            </a:r>
            <a:endParaRPr lang="es-CO" sz="2000" b="1" dirty="0">
              <a:latin typeface="Verdana"/>
              <a:ea typeface="Verdana" pitchFamily="34" charset="0"/>
              <a:cs typeface="Verdana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99592" y="3140968"/>
            <a:ext cx="6552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Es el operador que permite operar dos (2) o mas operando, y de esta manera poder obtener un resultado.</a:t>
            </a:r>
            <a:endParaRPr lang="es-ES" sz="2800" dirty="0"/>
          </a:p>
        </p:txBody>
      </p:sp>
      <p:sp>
        <p:nvSpPr>
          <p:cNvPr id="8" name="CuadroTexto 7"/>
          <p:cNvSpPr txBox="1"/>
          <p:nvPr/>
        </p:nvSpPr>
        <p:spPr>
          <a:xfrm>
            <a:off x="1043608" y="4941168"/>
            <a:ext cx="6552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/>
              <a:t>Ejemplo: </a:t>
            </a:r>
          </a:p>
          <a:p>
            <a:pPr algn="ctr"/>
            <a:r>
              <a:rPr lang="es-ES" sz="2800" dirty="0" smtClean="0"/>
              <a:t>“int divi=2/2;”</a:t>
            </a:r>
          </a:p>
          <a:p>
            <a:pPr algn="ctr"/>
            <a:r>
              <a:rPr lang="es-ES" sz="2800" dirty="0" smtClean="0"/>
              <a:t>“divi=1;”</a:t>
            </a:r>
          </a:p>
        </p:txBody>
      </p:sp>
    </p:spTree>
    <p:extLst>
      <p:ext uri="{BB962C8B-B14F-4D97-AF65-F5344CB8AC3E}">
        <p14:creationId xmlns:p14="http://schemas.microsoft.com/office/powerpoint/2010/main" val="83754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Funciones de los Operadores V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23 Rectángulo redondeado"/>
          <p:cNvSpPr/>
          <p:nvPr/>
        </p:nvSpPr>
        <p:spPr>
          <a:xfrm>
            <a:off x="899592" y="1844824"/>
            <a:ext cx="655272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latin typeface="Verdana"/>
                <a:cs typeface="Verdana"/>
              </a:rPr>
              <a:t>Operador de Modulo</a:t>
            </a:r>
            <a:endParaRPr lang="es-CO" sz="2000" b="1" dirty="0">
              <a:latin typeface="Verdana"/>
              <a:ea typeface="Verdana" pitchFamily="34" charset="0"/>
              <a:cs typeface="Verdana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99592" y="3140968"/>
            <a:ext cx="6552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El operador módulo da como resultado el resto de la división </a:t>
            </a:r>
            <a:r>
              <a:rPr lang="es-ES" sz="2800" dirty="0" smtClean="0"/>
              <a:t>entera.</a:t>
            </a:r>
            <a:endParaRPr lang="es-ES" sz="2800" dirty="0"/>
          </a:p>
        </p:txBody>
      </p:sp>
      <p:sp>
        <p:nvSpPr>
          <p:cNvPr id="8" name="CuadroTexto 7"/>
          <p:cNvSpPr txBox="1"/>
          <p:nvPr/>
        </p:nvSpPr>
        <p:spPr>
          <a:xfrm>
            <a:off x="1043608" y="4941168"/>
            <a:ext cx="6552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/>
              <a:t>Ejemplo: </a:t>
            </a:r>
          </a:p>
          <a:p>
            <a:pPr algn="ctr"/>
            <a:r>
              <a:rPr lang="es-ES" sz="2800" dirty="0" smtClean="0"/>
              <a:t>“int mod=20%7;”</a:t>
            </a:r>
          </a:p>
          <a:p>
            <a:pPr algn="ctr"/>
            <a:r>
              <a:rPr lang="es-ES" sz="2800" dirty="0" smtClean="0"/>
              <a:t>“mod=6;”</a:t>
            </a:r>
          </a:p>
        </p:txBody>
      </p:sp>
    </p:spTree>
    <p:extLst>
      <p:ext uri="{BB962C8B-B14F-4D97-AF65-F5344CB8AC3E}">
        <p14:creationId xmlns:p14="http://schemas.microsoft.com/office/powerpoint/2010/main" val="127176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Referencias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[</a:t>
            </a:r>
            <a:r>
              <a:rPr lang="es-CO" dirty="0"/>
              <a:t>1</a:t>
            </a:r>
            <a:r>
              <a:rPr lang="es-CO" dirty="0" smtClean="0"/>
              <a:t>]Aprender a Programar. [En línea]. </a:t>
            </a:r>
            <a:r>
              <a:rPr lang="es-CO" dirty="0"/>
              <a:t>Disponible en: http://aprenderaprogramar.com/index.php?option=com_content&amp;view=article&amp;id=462:operadores-aritmeticos-en-java-y-operador-mod-o-resto-de-una-division-entre-enteros-cu00633b&amp;catid=68:curso-aprender-programacion-java-desde-cero&amp;Itemid=188</a:t>
            </a:r>
          </a:p>
        </p:txBody>
      </p:sp>
    </p:spTree>
    <p:extLst>
      <p:ext uri="{BB962C8B-B14F-4D97-AF65-F5344CB8AC3E}">
        <p14:creationId xmlns:p14="http://schemas.microsoft.com/office/powerpoint/2010/main" val="426189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176</TotalTime>
  <Words>225</Words>
  <Application>Microsoft Office PowerPoint</Application>
  <PresentationFormat>Presentación en pantalla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</vt:lpstr>
      <vt:lpstr>Verdana</vt:lpstr>
      <vt:lpstr>Adyacencia</vt:lpstr>
      <vt:lpstr>Operaciones Basicas</vt:lpstr>
      <vt:lpstr>¿Qué son las operaciones basicas en Java?</vt:lpstr>
      <vt:lpstr>Funciones de los Operadores I</vt:lpstr>
      <vt:lpstr>Funciones de los Operadores II</vt:lpstr>
      <vt:lpstr>Funciones de los Operadores III</vt:lpstr>
      <vt:lpstr>Funciones de los Operadores IV</vt:lpstr>
      <vt:lpstr>Funciones de los Operadores V</vt:lpstr>
      <vt:lpstr>Referencias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7</dc:creator>
  <cp:lastModifiedBy>Felix Rafael Moreno Tabares</cp:lastModifiedBy>
  <cp:revision>54</cp:revision>
  <dcterms:created xsi:type="dcterms:W3CDTF">2015-04-12T21:04:04Z</dcterms:created>
  <dcterms:modified xsi:type="dcterms:W3CDTF">2015-05-24T16:29:19Z</dcterms:modified>
</cp:coreProperties>
</file>