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CAB89-5F8E-A94B-9958-281EA43A7778}" type="datetimeFigureOut">
              <a:rPr lang="es-ES" smtClean="0"/>
              <a:t>24/05/2015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0D52-4CD1-C34F-814A-2C9F1F4E8D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30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70D52-4CD1-C34F-814A-2C9F1F4E8D7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99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Condiciones 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 Ciclos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112742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algn="ctr"/>
            <a: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son las condiciones y ciclos?</a:t>
            </a:r>
            <a:endParaRPr lang="es-CO" sz="4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83568" y="2276872"/>
            <a:ext cx="690171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Las condiciones permiten </a:t>
            </a:r>
            <a:r>
              <a:rPr lang="es-ES" sz="2000" dirty="0">
                <a:latin typeface="Verdana"/>
                <a:cs typeface="Verdana"/>
              </a:rPr>
              <a:t>controlar qué procesos tienen lugar, típicamente en función del valor de una o varias </a:t>
            </a:r>
            <a:r>
              <a:rPr lang="es-ES" sz="2000" dirty="0" smtClean="0">
                <a:latin typeface="Verdana"/>
                <a:cs typeface="Verdana"/>
              </a:rPr>
              <a:t>variables</a:t>
            </a:r>
            <a:r>
              <a:rPr lang="es-ES" sz="2000" dirty="0">
                <a:latin typeface="Verdana"/>
                <a:cs typeface="Verdana"/>
              </a:rPr>
              <a:t>.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3568" y="17008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Verdana"/>
                <a:cs typeface="Verdana"/>
              </a:rPr>
              <a:t>Condiciones</a:t>
            </a:r>
            <a:r>
              <a:rPr lang="es-ES" sz="2800" dirty="0" smtClean="0">
                <a:latin typeface="Verdana"/>
                <a:cs typeface="Verdana"/>
              </a:rPr>
              <a:t>:</a:t>
            </a:r>
            <a:endParaRPr lang="es-ES" sz="2800" dirty="0">
              <a:latin typeface="Verdana"/>
              <a:cs typeface="Verdana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5576" y="414908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Verdana"/>
                <a:cs typeface="Verdana"/>
              </a:rPr>
              <a:t>Ciclos</a:t>
            </a:r>
            <a:r>
              <a:rPr lang="es-ES" sz="2800" dirty="0" smtClean="0">
                <a:latin typeface="Verdana"/>
                <a:cs typeface="Verdana"/>
              </a:rPr>
              <a:t>:</a:t>
            </a:r>
            <a:endParaRPr lang="es-ES" sz="2800" dirty="0">
              <a:latin typeface="Verdana"/>
              <a:cs typeface="Verdana"/>
            </a:endParaRPr>
          </a:p>
        </p:txBody>
      </p:sp>
      <p:sp>
        <p:nvSpPr>
          <p:cNvPr id="13" name="23 Rectángulo redondeado"/>
          <p:cNvSpPr/>
          <p:nvPr/>
        </p:nvSpPr>
        <p:spPr>
          <a:xfrm>
            <a:off x="683568" y="4725144"/>
            <a:ext cx="690171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/>
                <a:ea typeface="Verdana" pitchFamily="34" charset="0"/>
                <a:cs typeface="Verdana"/>
              </a:rPr>
              <a:t>Un ciclo en programacion, es una sentencia que se realiza repetidas veces a un segmento de codigo aislado, hasta que la condicion del ciclo sea cumplida.</a:t>
            </a:r>
            <a:endParaRPr lang="es-E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Condiciones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556792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Condición IF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278092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</a:t>
            </a:r>
            <a:r>
              <a:rPr lang="es-ES" sz="2800" dirty="0" smtClean="0"/>
              <a:t>ermite </a:t>
            </a:r>
            <a:r>
              <a:rPr lang="es-ES" sz="2800" dirty="0"/>
              <a:t>controlar qué procesos tienen lugar, típicamente en función del valor de una o varias </a:t>
            </a:r>
            <a:r>
              <a:rPr lang="es-ES" sz="2800" dirty="0" smtClean="0"/>
              <a:t>variables.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71600" y="4293096"/>
            <a:ext cx="6552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“if(</a:t>
            </a:r>
            <a:r>
              <a:rPr lang="es-ES" sz="2800" dirty="0" smtClean="0">
                <a:solidFill>
                  <a:schemeClr val="accent2"/>
                </a:solidFill>
              </a:rPr>
              <a:t>condicion</a:t>
            </a:r>
            <a:r>
              <a:rPr lang="es-ES" sz="2800" dirty="0" smtClean="0"/>
              <a:t>)</a:t>
            </a:r>
          </a:p>
          <a:p>
            <a:r>
              <a:rPr lang="es-ES" sz="2800" dirty="0"/>
              <a:t>	</a:t>
            </a:r>
            <a:r>
              <a:rPr lang="es-ES" sz="2800" dirty="0" smtClean="0"/>
              <a:t>	      {</a:t>
            </a:r>
          </a:p>
          <a:p>
            <a:r>
              <a:rPr lang="es-ES" sz="2800" dirty="0"/>
              <a:t>	</a:t>
            </a:r>
            <a:r>
              <a:rPr lang="es-ES" sz="2800" dirty="0" smtClean="0"/>
              <a:t>		Instrucciones</a:t>
            </a:r>
          </a:p>
          <a:p>
            <a:pPr algn="ctr"/>
            <a:r>
              <a:rPr lang="es-ES" sz="2800" dirty="0" smtClean="0"/>
              <a:t>                    }”</a:t>
            </a:r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Ciclos 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340768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Ciclo For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99592" y="2564904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L</a:t>
            </a:r>
            <a:r>
              <a:rPr lang="es-ES" sz="2800" dirty="0" smtClean="0"/>
              <a:t>a </a:t>
            </a:r>
            <a:r>
              <a:rPr lang="es-ES" sz="2800" dirty="0"/>
              <a:t>estructura for se usa en aquellas situaciones en las </a:t>
            </a:r>
            <a:r>
              <a:rPr lang="es-ES" sz="2800" dirty="0" smtClean="0"/>
              <a:t>cuales conocemos la </a:t>
            </a:r>
            <a:r>
              <a:rPr lang="es-ES" sz="2800" dirty="0"/>
              <a:t>cantidad de veces que queremos que se ejecute el bloque de instrucciones.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43608" y="4581128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  <a:endParaRPr lang="es-ES" sz="2800" dirty="0"/>
          </a:p>
          <a:p>
            <a:pPr algn="ctr"/>
            <a:r>
              <a:rPr lang="es-ES" sz="2800" dirty="0" smtClean="0"/>
              <a:t>For(int a=1; a&lt;algo.lenght; a++){</a:t>
            </a:r>
          </a:p>
          <a:p>
            <a:pPr algn="ctr"/>
            <a:r>
              <a:rPr lang="es-ES" sz="2800" dirty="0" smtClean="0"/>
              <a:t>Instrucción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33030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Ciclo II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556792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Ciclo While 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2996952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La </a:t>
            </a:r>
            <a:r>
              <a:rPr lang="es-ES" sz="2800" dirty="0"/>
              <a:t>repetición </a:t>
            </a:r>
            <a:r>
              <a:rPr lang="es-ES" sz="2800" dirty="0" smtClean="0"/>
              <a:t>de este ciclo </a:t>
            </a:r>
            <a:r>
              <a:rPr lang="es-ES" sz="2800" dirty="0"/>
              <a:t>se produce no un número predeterminado de veces, sino mientras se cumpla una condición.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43608" y="4509120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While(a&lt;1){</a:t>
            </a:r>
          </a:p>
          <a:p>
            <a:pPr algn="ctr"/>
            <a:r>
              <a:rPr lang="es-ES" sz="2800" dirty="0" smtClean="0"/>
              <a:t>Instrucción</a:t>
            </a:r>
          </a:p>
          <a:p>
            <a:r>
              <a:rPr lang="es-ES" sz="2800" dirty="0" smtClean="0"/>
              <a:t>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3827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Ciclo III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412776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Ciclo Do While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2708920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El bucle do … while es muy similar al bucle while. La diferencia radica en cuándo se evalúa la condición de salida del ciclo.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43608" y="4365104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Do{</a:t>
            </a:r>
          </a:p>
          <a:p>
            <a:pPr algn="ctr"/>
            <a:r>
              <a:rPr lang="es-ES" sz="2800" dirty="0" smtClean="0"/>
              <a:t>Instrucciones</a:t>
            </a:r>
          </a:p>
          <a:p>
            <a:pPr algn="ctr"/>
            <a:r>
              <a:rPr lang="es-ES" sz="2800" dirty="0" smtClean="0"/>
              <a:t>}While(</a:t>
            </a:r>
            <a:r>
              <a:rPr lang="es-ES" sz="2800" dirty="0" smtClean="0">
                <a:solidFill>
                  <a:srgbClr val="DA1F28"/>
                </a:solidFill>
              </a:rPr>
              <a:t>Condicion</a:t>
            </a:r>
            <a:r>
              <a:rPr lang="es-E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75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/>
              <a:t>1</a:t>
            </a:r>
            <a:r>
              <a:rPr lang="es-CO" dirty="0" smtClean="0"/>
              <a:t>]Aprender a Programar Condiciones. [En línea]. </a:t>
            </a:r>
            <a:r>
              <a:rPr lang="es-CO" dirty="0"/>
              <a:t>Disponible enhttp://www.aprenderaprogramar.com/index.php?option=com_content&amp;view=article&amp;id=481:if-else-if-else-if-java-estructura-o-esquema-de-decision-condicional-ejemplos-de-uso-ejercicios-cu00636b&amp;catid=68:curso-aprender-programacion-java-desde-cero&amp;Itemid=</a:t>
            </a:r>
            <a:r>
              <a:rPr lang="es-CO" dirty="0" smtClean="0"/>
              <a:t>188</a:t>
            </a:r>
          </a:p>
          <a:p>
            <a:pPr marL="114300" indent="0">
              <a:buNone/>
            </a:pPr>
            <a:endParaRPr lang="es-CO" dirty="0" smtClean="0"/>
          </a:p>
          <a:p>
            <a:r>
              <a:rPr lang="es-CO" dirty="0" smtClean="0"/>
              <a:t>[2]</a:t>
            </a:r>
            <a:r>
              <a:rPr lang="es-CO" dirty="0"/>
              <a:t>Aprender a </a:t>
            </a:r>
            <a:r>
              <a:rPr lang="es-CO" dirty="0" smtClean="0"/>
              <a:t>Programar Ciclos. </a:t>
            </a:r>
            <a:r>
              <a:rPr lang="es-CO" dirty="0"/>
              <a:t>[En línea]. Disponible en:http://aprenderaprogramar.com/index.php?option=com_content&amp;view=article&amp;id=625:while-y-do-while-en-java-ciclos-o-bucles-ejemplo-break-salir-de-un-bucle-ejercicios-resueltos-cu00659b&amp;catid=68:curso-aprender-programacion-java-desde-cero&amp;Itemid=188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</TotalTime>
  <Words>215</Words>
  <Application>Microsoft Office PowerPoint</Application>
  <PresentationFormat>Presentación en pantalla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Verdana</vt:lpstr>
      <vt:lpstr>Adyacencia</vt:lpstr>
      <vt:lpstr>Condiciones  y Ciclos</vt:lpstr>
      <vt:lpstr>¿Qué son las condiciones y ciclos?</vt:lpstr>
      <vt:lpstr>Condiciones</vt:lpstr>
      <vt:lpstr>Ciclos I</vt:lpstr>
      <vt:lpstr>Ciclo II</vt:lpstr>
      <vt:lpstr>Ciclo III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Felix Rafael Moreno Tabares</cp:lastModifiedBy>
  <cp:revision>75</cp:revision>
  <dcterms:created xsi:type="dcterms:W3CDTF">2015-04-12T21:04:04Z</dcterms:created>
  <dcterms:modified xsi:type="dcterms:W3CDTF">2015-05-24T16:44:14Z</dcterms:modified>
</cp:coreProperties>
</file>