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60" r:id="rId5"/>
    <p:sldId id="263" r:id="rId6"/>
    <p:sldId id="258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24D1CAB-3290-49E7-BB2C-0FD4854B56D4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E17A19-5743-494F-8442-6C048FD4F29E}" type="datetimeFigureOut">
              <a:rPr lang="es-CO" smtClean="0"/>
              <a:t>24/05/2015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Arreglos y Matrices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Programación en Java Para </a:t>
            </a:r>
            <a:r>
              <a:rPr lang="es-CO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Dummies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132856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</a:t>
            </a:r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 un Arreglo?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Un arreglo es una estructura de datos, o más técnicamente, un espacio de memoria que permite almacenar una colección de elementos, todos del mismo tipo.</a:t>
            </a:r>
            <a:endParaRPr lang="es-CO" sz="28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1103666" y="3933056"/>
            <a:ext cx="116407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399810" y="3933056"/>
            <a:ext cx="1164078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3707904" y="3933056"/>
            <a:ext cx="1164078" cy="1152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5004048" y="3933056"/>
            <a:ext cx="1164078" cy="115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6300192" y="3933056"/>
            <a:ext cx="1164078" cy="11521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289661" y="510877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585805" y="51141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893899" y="511412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190043" y="50851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3</a:t>
            </a:r>
            <a:endParaRPr lang="es-CO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486187" y="509790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38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</a:t>
            </a:r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 una Matriz?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/>
              <a:t>La diferencia con los arreglos está en que, en las matrices, los elementos no están organizados linealmente sino que su organización es bidimensional, es decir, en filas y columnas.</a:t>
            </a:r>
            <a:endParaRPr lang="es-CO" sz="2800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644096" y="3933056"/>
            <a:ext cx="978083" cy="968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737093" y="35911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3774579" y="3929268"/>
            <a:ext cx="978083" cy="9680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4918323" y="3929268"/>
            <a:ext cx="978083" cy="96804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659566" y="5157192"/>
            <a:ext cx="978083" cy="9680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3788295" y="5157192"/>
            <a:ext cx="978083" cy="96804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4918391" y="5157192"/>
            <a:ext cx="978083" cy="96804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3867576" y="35911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011388" y="35911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2</a:t>
            </a:r>
            <a:endParaRPr lang="es-CO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852008" y="423241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0</a:t>
            </a:r>
            <a:endParaRPr lang="es-CO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852008" y="545654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04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Sintaxis de Creación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479638" y="1649104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Arreglos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210182" y="4375086"/>
            <a:ext cx="205222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Matrices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03848" y="1748114"/>
            <a:ext cx="5058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solidFill>
                  <a:schemeClr val="bg2">
                    <a:lumMod val="25000"/>
                  </a:schemeClr>
                </a:solidFill>
              </a:rPr>
              <a:t>&lt;Tipo&gt; </a:t>
            </a:r>
            <a:r>
              <a:rPr lang="es-CO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&lt;Nombre&gt; </a:t>
            </a:r>
            <a:r>
              <a:rPr lang="es-CO" sz="2800" dirty="0" smtClean="0"/>
              <a:t>[]= </a:t>
            </a:r>
            <a:r>
              <a:rPr lang="es-CO" sz="2800" dirty="0" smtClean="0">
                <a:solidFill>
                  <a:srgbClr val="FF0000"/>
                </a:solidFill>
              </a:rPr>
              <a:t>new</a:t>
            </a:r>
            <a:r>
              <a:rPr lang="es-CO" sz="2800" dirty="0" smtClean="0"/>
              <a:t> </a:t>
            </a:r>
            <a:r>
              <a:rPr lang="es-CO" sz="2800" dirty="0" smtClean="0">
                <a:solidFill>
                  <a:schemeClr val="bg2">
                    <a:lumMod val="25000"/>
                  </a:schemeClr>
                </a:solidFill>
              </a:rPr>
              <a:t>&lt;Tipo&gt; </a:t>
            </a:r>
            <a:r>
              <a:rPr lang="es-CO" sz="2800" dirty="0" smtClean="0"/>
              <a:t>[</a:t>
            </a:r>
            <a:r>
              <a:rPr lang="es-CO" sz="2800" dirty="0" err="1" smtClean="0">
                <a:solidFill>
                  <a:schemeClr val="accent3">
                    <a:lumMod val="75000"/>
                  </a:schemeClr>
                </a:solidFill>
              </a:rPr>
              <a:t>Tam</a:t>
            </a:r>
            <a:r>
              <a:rPr lang="es-CO" sz="2800" dirty="0" smtClean="0"/>
              <a:t>]; </a:t>
            </a:r>
            <a:endParaRPr lang="es-CO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82496" y="4474096"/>
            <a:ext cx="5253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chemeClr val="bg2">
                    <a:lumMod val="25000"/>
                  </a:schemeClr>
                </a:solidFill>
              </a:rPr>
              <a:t>&lt;Tipo&gt; </a:t>
            </a:r>
            <a:r>
              <a:rPr lang="es-CO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&lt;Nombre&gt; </a:t>
            </a:r>
            <a:r>
              <a:rPr lang="es-CO" sz="2800" dirty="0" smtClean="0"/>
              <a:t>[][]= </a:t>
            </a:r>
            <a:r>
              <a:rPr lang="es-CO" sz="2800" dirty="0">
                <a:solidFill>
                  <a:srgbClr val="FF0000"/>
                </a:solidFill>
              </a:rPr>
              <a:t>new</a:t>
            </a:r>
            <a:r>
              <a:rPr lang="es-CO" sz="2800" dirty="0"/>
              <a:t> </a:t>
            </a:r>
            <a:r>
              <a:rPr lang="es-CO" sz="2800" dirty="0">
                <a:solidFill>
                  <a:schemeClr val="bg2">
                    <a:lumMod val="25000"/>
                  </a:schemeClr>
                </a:solidFill>
              </a:rPr>
              <a:t>&lt;Tipo&gt; </a:t>
            </a:r>
            <a:r>
              <a:rPr lang="es-CO" sz="2800" dirty="0"/>
              <a:t>[</a:t>
            </a:r>
            <a:r>
              <a:rPr lang="es-CO" sz="2800" dirty="0" err="1">
                <a:solidFill>
                  <a:schemeClr val="accent3">
                    <a:lumMod val="75000"/>
                  </a:schemeClr>
                </a:solidFill>
              </a:rPr>
              <a:t>Tam</a:t>
            </a:r>
            <a:r>
              <a:rPr lang="es-CO" sz="2800" dirty="0" smtClean="0"/>
              <a:t>][</a:t>
            </a:r>
            <a:r>
              <a:rPr lang="es-CO" sz="2800" dirty="0" err="1" smtClean="0">
                <a:solidFill>
                  <a:schemeClr val="accent3">
                    <a:lumMod val="75000"/>
                  </a:schemeClr>
                </a:solidFill>
              </a:rPr>
              <a:t>Tam</a:t>
            </a:r>
            <a:r>
              <a:rPr lang="es-CO" sz="2800" dirty="0" smtClean="0"/>
              <a:t>]; </a:t>
            </a:r>
            <a:endParaRPr lang="es-CO" sz="28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482496" y="3284984"/>
            <a:ext cx="77827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arreglito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[]= </a:t>
            </a:r>
            <a:r>
              <a:rPr lang="es-CO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s-CO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79638" y="5877272"/>
            <a:ext cx="778277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matriz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[][]= </a:t>
            </a:r>
            <a:r>
              <a:rPr lang="es-CO" sz="20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CO" sz="2000" b="1" dirty="0" err="1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s-CO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][</a:t>
            </a:r>
            <a:r>
              <a:rPr lang="es-CO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s-CO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];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28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¿Cómo recorrer Arreglos?</a:t>
            </a:r>
            <a:endParaRPr lang="es-CO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7620000" cy="892696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s-CO" sz="2800" dirty="0" smtClean="0"/>
              <a:t>Los arreglos se pueden recorrer utilizando todos los ciclos que se vieron en el modulo anterior, sin embargo los recorreremos con los más comunes.</a:t>
            </a:r>
            <a:endParaRPr lang="es-CO" sz="2800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83568" y="310496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683568" y="4149500"/>
            <a:ext cx="3384376" cy="12957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1600" b="1" dirty="0" err="1" smtClean="0"/>
              <a:t>for</a:t>
            </a:r>
            <a:r>
              <a:rPr lang="es-CO" sz="1600" b="1" dirty="0" smtClean="0"/>
              <a:t> (</a:t>
            </a:r>
            <a:r>
              <a:rPr lang="es-CO" sz="1600" b="1" dirty="0" err="1" smtClean="0"/>
              <a:t>int</a:t>
            </a:r>
            <a:r>
              <a:rPr lang="es-CO" sz="1600" b="1" dirty="0" smtClean="0"/>
              <a:t> i=0; i &lt;= </a:t>
            </a:r>
            <a:r>
              <a:rPr lang="es-CO" sz="1600" b="1" dirty="0" err="1" smtClean="0"/>
              <a:t>arreglito.lenght</a:t>
            </a:r>
            <a:r>
              <a:rPr lang="es-CO" sz="1600" b="1" dirty="0" smtClean="0"/>
              <a:t>; i++) {</a:t>
            </a:r>
          </a:p>
          <a:p>
            <a:pPr marL="114300" indent="0" algn="just">
              <a:buNone/>
            </a:pPr>
            <a:r>
              <a:rPr lang="es-CO" sz="1600" b="1" dirty="0"/>
              <a:t>	arreglito[i]=1</a:t>
            </a:r>
            <a:r>
              <a:rPr lang="es-CO" sz="1600" b="1" dirty="0" smtClean="0"/>
              <a:t>;</a:t>
            </a:r>
          </a:p>
          <a:p>
            <a:pPr marL="114300" indent="0" algn="just">
              <a:buNone/>
            </a:pPr>
            <a:r>
              <a:rPr lang="es-CO" sz="1600" b="1" dirty="0" smtClean="0"/>
              <a:t>}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5652120" y="3104964"/>
            <a:ext cx="223224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  <a:endParaRPr lang="es-CO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2 Marcador de contenido"/>
          <p:cNvSpPr txBox="1">
            <a:spLocks/>
          </p:cNvSpPr>
          <p:nvPr/>
        </p:nvSpPr>
        <p:spPr>
          <a:xfrm>
            <a:off x="4556137" y="4150080"/>
            <a:ext cx="3384376" cy="2087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Font typeface="Arial" pitchFamily="34" charset="0"/>
              <a:buNone/>
            </a:pPr>
            <a:r>
              <a:rPr lang="es-CO" sz="1600" b="1" dirty="0" err="1" smtClean="0"/>
              <a:t>Int</a:t>
            </a:r>
            <a:r>
              <a:rPr lang="es-CO" sz="1600" b="1" dirty="0" smtClean="0"/>
              <a:t> i=0</a:t>
            </a:r>
          </a:p>
          <a:p>
            <a:pPr marL="114300" indent="0" algn="just">
              <a:buFont typeface="Arial" pitchFamily="34" charset="0"/>
              <a:buNone/>
            </a:pPr>
            <a:r>
              <a:rPr lang="es-CO" sz="1600" b="1" dirty="0" err="1" smtClean="0"/>
              <a:t>While</a:t>
            </a:r>
            <a:r>
              <a:rPr lang="es-CO" sz="1600" b="1" dirty="0" smtClean="0"/>
              <a:t> (i&lt;=</a:t>
            </a:r>
            <a:r>
              <a:rPr lang="es-CO" sz="1600" b="1" dirty="0" err="1" smtClean="0"/>
              <a:t>arreglito.lenght</a:t>
            </a:r>
            <a:r>
              <a:rPr lang="es-CO" sz="1600" b="1" dirty="0" smtClean="0"/>
              <a:t>)</a:t>
            </a:r>
          </a:p>
          <a:p>
            <a:pPr marL="114300" indent="0" algn="just">
              <a:buFont typeface="Arial" pitchFamily="34" charset="0"/>
              <a:buNone/>
            </a:pPr>
            <a:r>
              <a:rPr lang="es-CO" sz="1600" b="1" dirty="0" smtClean="0"/>
              <a:t>{</a:t>
            </a:r>
          </a:p>
          <a:p>
            <a:pPr marL="114300" indent="0" algn="just">
              <a:buFont typeface="Arial" pitchFamily="34" charset="0"/>
              <a:buNone/>
            </a:pPr>
            <a:r>
              <a:rPr lang="es-CO" sz="1600" b="1" dirty="0" smtClean="0"/>
              <a:t>Arreglito[i]=1;</a:t>
            </a:r>
          </a:p>
          <a:p>
            <a:pPr marL="114300" indent="0" algn="just">
              <a:buFont typeface="Arial" pitchFamily="34" charset="0"/>
              <a:buNone/>
            </a:pPr>
            <a:r>
              <a:rPr lang="es-CO" sz="1600" b="1" dirty="0" smtClean="0"/>
              <a:t>i++;</a:t>
            </a:r>
          </a:p>
          <a:p>
            <a:pPr marL="114300" indent="0" algn="just">
              <a:buFont typeface="Arial" pitchFamily="34" charset="0"/>
              <a:buNone/>
            </a:pPr>
            <a:r>
              <a:rPr lang="es-CO" sz="1600" b="1" dirty="0"/>
              <a:t>}</a:t>
            </a:r>
            <a:endParaRPr lang="es-CO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1317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Referencias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[1] </a:t>
            </a:r>
            <a:r>
              <a:rPr lang="es-CO" dirty="0" err="1" smtClean="0"/>
              <a:t>Joyanes</a:t>
            </a:r>
            <a:r>
              <a:rPr lang="es-CO" dirty="0" smtClean="0"/>
              <a:t>, Luis. (2003). </a:t>
            </a:r>
            <a:r>
              <a:rPr lang="es-CO" i="1" dirty="0" smtClean="0"/>
              <a:t>Fundamentos de Programación: Algoritmos, Estructuras de Datos y Objetos</a:t>
            </a:r>
            <a:r>
              <a:rPr lang="es-CO" dirty="0" smtClean="0"/>
              <a:t>. </a:t>
            </a:r>
            <a:r>
              <a:rPr lang="es-CO" dirty="0" err="1" smtClean="0"/>
              <a:t>McGrawHill</a:t>
            </a:r>
            <a:r>
              <a:rPr lang="es-CO" dirty="0" smtClean="0"/>
              <a:t>.</a:t>
            </a:r>
          </a:p>
          <a:p>
            <a:r>
              <a:rPr lang="es-CO" dirty="0" smtClean="0"/>
              <a:t>[2]</a:t>
            </a:r>
            <a:r>
              <a:rPr lang="es-CO" dirty="0" err="1" smtClean="0"/>
              <a:t>Wikibooks</a:t>
            </a:r>
            <a:r>
              <a:rPr lang="es-CO" dirty="0" smtClean="0"/>
              <a:t>.(2015</a:t>
            </a:r>
            <a:r>
              <a:rPr lang="es-CO" dirty="0"/>
              <a:t>, Febrero 6).</a:t>
            </a:r>
            <a:r>
              <a:rPr lang="es-CO" i="1" dirty="0"/>
              <a:t> Algoritmos y </a:t>
            </a:r>
            <a:r>
              <a:rPr lang="es-CO" i="1" dirty="0" smtClean="0"/>
              <a:t>programas</a:t>
            </a:r>
            <a:r>
              <a:rPr lang="es-CO" dirty="0" smtClean="0"/>
              <a:t>. [En línea]. Disponible </a:t>
            </a:r>
            <a:r>
              <a:rPr lang="es-CO" dirty="0"/>
              <a:t>en: http://es.wikibooks.org/wiki/Fundamentos_de_programaci%C3%B3n/Algoritmos_y_programas </a:t>
            </a:r>
            <a:endParaRPr lang="es-CO" dirty="0" smtClean="0"/>
          </a:p>
          <a:p>
            <a:r>
              <a:rPr lang="es-CO" dirty="0" smtClean="0"/>
              <a:t>[3]</a:t>
            </a:r>
            <a:r>
              <a:rPr lang="es-CO" dirty="0" err="1" smtClean="0"/>
              <a:t>Urbaez</a:t>
            </a:r>
            <a:r>
              <a:rPr lang="es-CO" dirty="0" smtClean="0"/>
              <a:t>, Wilder. (2005</a:t>
            </a:r>
            <a:r>
              <a:rPr lang="es-CO" dirty="0"/>
              <a:t>, Septiembre 7). </a:t>
            </a:r>
            <a:r>
              <a:rPr lang="es-CO" i="1" dirty="0"/>
              <a:t>Introducción a los </a:t>
            </a:r>
            <a:r>
              <a:rPr lang="es-CO" i="1" dirty="0" smtClean="0"/>
              <a:t>algoritmos</a:t>
            </a:r>
            <a:r>
              <a:rPr lang="es-CO" dirty="0" smtClean="0"/>
              <a:t>. Desarrollo Web. [En línea]. Disponible en</a:t>
            </a:r>
            <a:r>
              <a:rPr lang="es-CO" dirty="0"/>
              <a:t>: http://www.desarrolloweb.com/articulos/2143.php</a:t>
            </a:r>
          </a:p>
        </p:txBody>
      </p:sp>
    </p:spTree>
    <p:extLst>
      <p:ext uri="{BB962C8B-B14F-4D97-AF65-F5344CB8AC3E}">
        <p14:creationId xmlns:p14="http://schemas.microsoft.com/office/powerpoint/2010/main" val="42618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80</TotalTime>
  <Words>290</Words>
  <Application>Microsoft Office PowerPoint</Application>
  <PresentationFormat>Presentación en pantalla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Adyacencia</vt:lpstr>
      <vt:lpstr>Arreglos y Matrices</vt:lpstr>
      <vt:lpstr>¿Qué es un Arreglo?</vt:lpstr>
      <vt:lpstr>¿Qué es una Matriz?</vt:lpstr>
      <vt:lpstr>Sintaxis de Creación</vt:lpstr>
      <vt:lpstr>¿Cómo recorrer Arreglos?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WINDOWS 7</cp:lastModifiedBy>
  <cp:revision>28</cp:revision>
  <dcterms:created xsi:type="dcterms:W3CDTF">2015-04-12T21:04:04Z</dcterms:created>
  <dcterms:modified xsi:type="dcterms:W3CDTF">2015-05-24T20:26:06Z</dcterms:modified>
</cp:coreProperties>
</file>