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4" r:id="rId4"/>
    <p:sldId id="265" r:id="rId5"/>
    <p:sldId id="260" r:id="rId6"/>
    <p:sldId id="266" r:id="rId7"/>
    <p:sldId id="267" r:id="rId8"/>
    <p:sldId id="268" r:id="rId9"/>
    <p:sldId id="269" r:id="rId10"/>
    <p:sldId id="270" r:id="rId11"/>
    <p:sldId id="271" r:id="rId12"/>
    <p:sldId id="258" r:id="rId13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0E17A19-5743-494F-8442-6C048FD4F29E}" type="datetimeFigureOut">
              <a:rPr lang="es-CO" smtClean="0"/>
              <a:t>24/05/2015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sz="4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Métodos de ordenamiento</a:t>
            </a:r>
            <a:endParaRPr lang="es-CO" sz="48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Programación en Java Para </a:t>
            </a:r>
            <a:r>
              <a:rPr lang="es-CO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Dummies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132856"/>
            <a:ext cx="2492896" cy="249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2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Shellsort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92696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es-CO" sz="2400" dirty="0"/>
              <a:t>Este </a:t>
            </a:r>
            <a:r>
              <a:rPr lang="es-CO" sz="2400" dirty="0" smtClean="0"/>
              <a:t>método </a:t>
            </a:r>
            <a:r>
              <a:rPr lang="es-CO" sz="2400" dirty="0"/>
              <a:t>es una mejora del algoritmo de ordenamiento por </a:t>
            </a:r>
            <a:r>
              <a:rPr lang="es-CO" sz="2400" dirty="0" smtClean="0"/>
              <a:t>Inserción </a:t>
            </a:r>
            <a:r>
              <a:rPr lang="es-CO" sz="2400" dirty="0"/>
              <a:t>(</a:t>
            </a:r>
            <a:r>
              <a:rPr lang="es-CO" sz="2400" dirty="0" err="1"/>
              <a:t>Insertsort</a:t>
            </a:r>
            <a:r>
              <a:rPr lang="es-CO" sz="2400" dirty="0" smtClean="0"/>
              <a:t>). Si </a:t>
            </a:r>
            <a:r>
              <a:rPr lang="es-CO" sz="2400" dirty="0"/>
              <a:t>tenemos en cuenta que el ordenamiento por </a:t>
            </a:r>
            <a:r>
              <a:rPr lang="es-CO" sz="2400" dirty="0" smtClean="0"/>
              <a:t>inserción </a:t>
            </a:r>
            <a:r>
              <a:rPr lang="es-CO" sz="2400" dirty="0"/>
              <a:t>es mucho mas eficiente </a:t>
            </a:r>
            <a:r>
              <a:rPr lang="es-CO" sz="2400" dirty="0" smtClean="0"/>
              <a:t>si nuestra </a:t>
            </a:r>
            <a:r>
              <a:rPr lang="es-CO" sz="2400" dirty="0"/>
              <a:t>lista de </a:t>
            </a:r>
            <a:r>
              <a:rPr lang="es-CO" sz="2400" dirty="0" smtClean="0"/>
              <a:t>números </a:t>
            </a:r>
            <a:r>
              <a:rPr lang="es-CO" sz="2400" dirty="0"/>
              <a:t>esta </a:t>
            </a:r>
            <a:r>
              <a:rPr lang="es-CO" sz="2400" dirty="0" err="1"/>
              <a:t>semi</a:t>
            </a:r>
            <a:r>
              <a:rPr lang="es-CO" sz="2400" dirty="0"/>
              <a:t>-ordenada y que desplaza un valor una </a:t>
            </a:r>
            <a:r>
              <a:rPr lang="es-CO" sz="2400" dirty="0" smtClean="0"/>
              <a:t>única posición </a:t>
            </a:r>
            <a:r>
              <a:rPr lang="es-CO" sz="2400" dirty="0"/>
              <a:t>a la vez</a:t>
            </a:r>
            <a:r>
              <a:rPr lang="es-CO" sz="2400" dirty="0" smtClean="0"/>
              <a:t>. </a:t>
            </a:r>
            <a:endParaRPr lang="es-CO" sz="2400" dirty="0"/>
          </a:p>
        </p:txBody>
      </p:sp>
      <p:sp>
        <p:nvSpPr>
          <p:cNvPr id="11" name="2 Marcador de contenido"/>
          <p:cNvSpPr txBox="1">
            <a:spLocks/>
          </p:cNvSpPr>
          <p:nvPr/>
        </p:nvSpPr>
        <p:spPr>
          <a:xfrm>
            <a:off x="577500" y="3717032"/>
            <a:ext cx="7620000" cy="21602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pt-BR" sz="1400" dirty="0" err="1"/>
              <a:t>public</a:t>
            </a:r>
            <a:r>
              <a:rPr lang="pt-BR" sz="1400" dirty="0"/>
              <a:t> </a:t>
            </a:r>
            <a:r>
              <a:rPr lang="pt-BR" sz="1400" dirty="0" err="1"/>
              <a:t>void</a:t>
            </a:r>
            <a:r>
              <a:rPr lang="pt-BR" sz="1400" dirty="0"/>
              <a:t> </a:t>
            </a:r>
            <a:r>
              <a:rPr lang="pt-BR" sz="1400" dirty="0" err="1"/>
              <a:t>shellSort</a:t>
            </a:r>
            <a:r>
              <a:rPr lang="pt-BR" sz="1400" dirty="0"/>
              <a:t>(</a:t>
            </a:r>
            <a:r>
              <a:rPr lang="pt-BR" sz="1400" dirty="0" err="1"/>
              <a:t>int</a:t>
            </a:r>
            <a:r>
              <a:rPr lang="pt-BR" sz="1400" dirty="0"/>
              <a:t>[] </a:t>
            </a:r>
            <a:r>
              <a:rPr lang="pt-BR" sz="1400" dirty="0" err="1"/>
              <a:t>matrix</a:t>
            </a:r>
            <a:r>
              <a:rPr lang="pt-BR" sz="1400" dirty="0" smtClean="0"/>
              <a:t>) {</a:t>
            </a:r>
            <a:endParaRPr lang="pt-BR" sz="1400" dirty="0"/>
          </a:p>
          <a:p>
            <a:pPr marL="114300" indent="0">
              <a:buNone/>
            </a:pPr>
            <a:r>
              <a:rPr lang="pt-BR" sz="1400" dirty="0"/>
              <a:t> for ( </a:t>
            </a:r>
            <a:r>
              <a:rPr lang="pt-BR" sz="1400" dirty="0" err="1"/>
              <a:t>int</a:t>
            </a:r>
            <a:r>
              <a:rPr lang="pt-BR" sz="1400" dirty="0"/>
              <a:t> </a:t>
            </a:r>
            <a:r>
              <a:rPr lang="pt-BR" sz="1400" dirty="0" err="1"/>
              <a:t>increment</a:t>
            </a:r>
            <a:r>
              <a:rPr lang="pt-BR" sz="1400" dirty="0"/>
              <a:t> = </a:t>
            </a:r>
            <a:r>
              <a:rPr lang="pt-BR" sz="1400" dirty="0" err="1"/>
              <a:t>matrix.length</a:t>
            </a:r>
            <a:r>
              <a:rPr lang="pt-BR" sz="1400" dirty="0"/>
              <a:t> / 2; </a:t>
            </a:r>
            <a:r>
              <a:rPr lang="pt-BR" sz="1400" dirty="0" err="1"/>
              <a:t>increment</a:t>
            </a:r>
            <a:r>
              <a:rPr lang="pt-BR" sz="1400" dirty="0"/>
              <a:t> &gt; 0; </a:t>
            </a:r>
            <a:r>
              <a:rPr lang="pt-BR" sz="1400" dirty="0" err="1"/>
              <a:t>increment</a:t>
            </a:r>
            <a:r>
              <a:rPr lang="pt-BR" sz="1400" dirty="0"/>
              <a:t> =</a:t>
            </a:r>
          </a:p>
          <a:p>
            <a:pPr marL="114300" indent="0">
              <a:buNone/>
            </a:pPr>
            <a:r>
              <a:rPr lang="pt-BR" sz="1400" dirty="0"/>
              <a:t>(</a:t>
            </a:r>
            <a:r>
              <a:rPr lang="pt-BR" sz="1400" dirty="0" err="1"/>
              <a:t>increment</a:t>
            </a:r>
            <a:r>
              <a:rPr lang="pt-BR" sz="1400" dirty="0"/>
              <a:t> == 2 ? 1 : (</a:t>
            </a:r>
            <a:r>
              <a:rPr lang="pt-BR" sz="1400" dirty="0" err="1"/>
              <a:t>int</a:t>
            </a:r>
            <a:r>
              <a:rPr lang="pt-BR" sz="1400" dirty="0"/>
              <a:t>) </a:t>
            </a:r>
            <a:r>
              <a:rPr lang="pt-BR" sz="1400" dirty="0" err="1"/>
              <a:t>Math.round</a:t>
            </a:r>
            <a:r>
              <a:rPr lang="pt-BR" sz="1400" dirty="0"/>
              <a:t>(</a:t>
            </a:r>
            <a:r>
              <a:rPr lang="pt-BR" sz="1400" dirty="0" err="1"/>
              <a:t>increment</a:t>
            </a:r>
            <a:r>
              <a:rPr lang="pt-BR" sz="1400" dirty="0"/>
              <a:t> / 2.2</a:t>
            </a:r>
            <a:r>
              <a:rPr lang="pt-BR" sz="1400" dirty="0" smtClean="0"/>
              <a:t>)))  </a:t>
            </a:r>
            <a:r>
              <a:rPr lang="pt-BR" sz="1400" dirty="0"/>
              <a:t>{</a:t>
            </a:r>
          </a:p>
          <a:p>
            <a:pPr marL="114300" indent="0">
              <a:buNone/>
            </a:pPr>
            <a:r>
              <a:rPr lang="pt-BR" sz="1400" dirty="0"/>
              <a:t> for (</a:t>
            </a:r>
            <a:r>
              <a:rPr lang="pt-BR" sz="1400" dirty="0" err="1"/>
              <a:t>int</a:t>
            </a:r>
            <a:r>
              <a:rPr lang="pt-BR" sz="1400" dirty="0"/>
              <a:t> i = </a:t>
            </a:r>
            <a:r>
              <a:rPr lang="pt-BR" sz="1400" dirty="0" err="1"/>
              <a:t>increment</a:t>
            </a:r>
            <a:r>
              <a:rPr lang="pt-BR" sz="1400" dirty="0"/>
              <a:t>; i &lt; </a:t>
            </a:r>
            <a:r>
              <a:rPr lang="pt-BR" sz="1400" dirty="0" err="1"/>
              <a:t>matrix.length</a:t>
            </a:r>
            <a:r>
              <a:rPr lang="pt-BR" sz="1400" dirty="0"/>
              <a:t>; i</a:t>
            </a:r>
            <a:r>
              <a:rPr lang="pt-BR" sz="1400" dirty="0" smtClean="0"/>
              <a:t>++)  </a:t>
            </a:r>
            <a:r>
              <a:rPr lang="pt-BR" sz="1400" dirty="0"/>
              <a:t>{</a:t>
            </a:r>
          </a:p>
          <a:p>
            <a:pPr marL="114300" indent="0">
              <a:buNone/>
            </a:pPr>
            <a:r>
              <a:rPr lang="pt-BR" sz="1400" dirty="0"/>
              <a:t> for (</a:t>
            </a:r>
            <a:r>
              <a:rPr lang="pt-BR" sz="1400" dirty="0" err="1"/>
              <a:t>int</a:t>
            </a:r>
            <a:r>
              <a:rPr lang="pt-BR" sz="1400" dirty="0"/>
              <a:t> j = i; j &gt;= </a:t>
            </a:r>
            <a:r>
              <a:rPr lang="pt-BR" sz="1400" dirty="0" err="1"/>
              <a:t>increment</a:t>
            </a:r>
            <a:r>
              <a:rPr lang="pt-BR" sz="1400" dirty="0"/>
              <a:t> &amp;&amp; </a:t>
            </a:r>
            <a:r>
              <a:rPr lang="pt-BR" sz="1400" dirty="0" err="1"/>
              <a:t>matrix</a:t>
            </a:r>
            <a:r>
              <a:rPr lang="pt-BR" sz="1400" dirty="0"/>
              <a:t>[j - </a:t>
            </a:r>
            <a:r>
              <a:rPr lang="pt-BR" sz="1400" dirty="0" err="1"/>
              <a:t>increment</a:t>
            </a:r>
            <a:r>
              <a:rPr lang="pt-BR" sz="1400" dirty="0"/>
              <a:t>] </a:t>
            </a:r>
            <a:r>
              <a:rPr lang="pt-BR" sz="1400" dirty="0" smtClean="0"/>
              <a:t>&gt;  </a:t>
            </a:r>
            <a:r>
              <a:rPr lang="pt-BR" sz="1400" dirty="0" err="1" smtClean="0"/>
              <a:t>matrix</a:t>
            </a:r>
            <a:r>
              <a:rPr lang="pt-BR" sz="1400" dirty="0" smtClean="0"/>
              <a:t>[j]; j -= </a:t>
            </a:r>
            <a:r>
              <a:rPr lang="pt-BR" sz="1400" dirty="0" err="1" smtClean="0"/>
              <a:t>increment</a:t>
            </a:r>
            <a:r>
              <a:rPr lang="pt-BR" sz="1400" dirty="0" smtClean="0"/>
              <a:t>)  </a:t>
            </a:r>
            <a:r>
              <a:rPr lang="pt-BR" sz="1400" dirty="0"/>
              <a:t>{</a:t>
            </a:r>
          </a:p>
          <a:p>
            <a:pPr marL="114300" indent="0">
              <a:buNone/>
            </a:pPr>
            <a:r>
              <a:rPr lang="pt-BR" sz="1400" dirty="0"/>
              <a:t> </a:t>
            </a:r>
            <a:r>
              <a:rPr lang="pt-BR" sz="1400" dirty="0" err="1"/>
              <a:t>int</a:t>
            </a:r>
            <a:r>
              <a:rPr lang="pt-BR" sz="1400" dirty="0"/>
              <a:t> </a:t>
            </a:r>
            <a:r>
              <a:rPr lang="pt-BR" sz="1400" dirty="0" err="1"/>
              <a:t>temp</a:t>
            </a:r>
            <a:r>
              <a:rPr lang="pt-BR" sz="1400" dirty="0"/>
              <a:t> = </a:t>
            </a:r>
            <a:r>
              <a:rPr lang="pt-BR" sz="1400" dirty="0" err="1"/>
              <a:t>matrix</a:t>
            </a:r>
            <a:r>
              <a:rPr lang="pt-BR" sz="1400" dirty="0"/>
              <a:t>[j</a:t>
            </a:r>
            <a:r>
              <a:rPr lang="pt-BR" sz="1400" dirty="0" smtClean="0"/>
              <a:t>];  </a:t>
            </a:r>
            <a:r>
              <a:rPr lang="pt-BR" sz="1400" dirty="0" err="1"/>
              <a:t>matrix</a:t>
            </a:r>
            <a:r>
              <a:rPr lang="pt-BR" sz="1400" dirty="0"/>
              <a:t>[j] = </a:t>
            </a:r>
            <a:r>
              <a:rPr lang="pt-BR" sz="1400" dirty="0" err="1"/>
              <a:t>matrix</a:t>
            </a:r>
            <a:r>
              <a:rPr lang="pt-BR" sz="1400" dirty="0"/>
              <a:t>[j - </a:t>
            </a:r>
            <a:r>
              <a:rPr lang="pt-BR" sz="1400" dirty="0" err="1"/>
              <a:t>increment</a:t>
            </a:r>
            <a:r>
              <a:rPr lang="pt-BR" sz="1400" dirty="0" smtClean="0"/>
              <a:t>];  </a:t>
            </a:r>
            <a:r>
              <a:rPr lang="pt-BR" sz="1400" dirty="0" err="1"/>
              <a:t>matrix</a:t>
            </a:r>
            <a:r>
              <a:rPr lang="pt-BR" sz="1400" dirty="0"/>
              <a:t>[j - </a:t>
            </a:r>
            <a:r>
              <a:rPr lang="pt-BR" sz="1400" dirty="0" err="1"/>
              <a:t>increment</a:t>
            </a:r>
            <a:r>
              <a:rPr lang="pt-BR" sz="1400" dirty="0"/>
              <a:t>] = </a:t>
            </a:r>
            <a:r>
              <a:rPr lang="pt-BR" sz="1400" dirty="0" err="1"/>
              <a:t>temp</a:t>
            </a:r>
            <a:r>
              <a:rPr lang="pt-BR" sz="1400" dirty="0"/>
              <a:t>;</a:t>
            </a:r>
          </a:p>
          <a:p>
            <a:pPr marL="114300" indent="0">
              <a:buNone/>
            </a:pPr>
            <a:r>
              <a:rPr lang="pt-BR" sz="1400" dirty="0"/>
              <a:t> </a:t>
            </a:r>
            <a:r>
              <a:rPr lang="pt-BR" sz="1400" dirty="0" smtClean="0"/>
              <a:t>}  }  } 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36805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Quicksort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92696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es-CO" sz="2400" dirty="0"/>
              <a:t>Lo que hace este algoritmo es dividir </a:t>
            </a:r>
            <a:r>
              <a:rPr lang="es-CO" sz="2400" dirty="0" smtClean="0"/>
              <a:t>recursivamente </a:t>
            </a:r>
            <a:r>
              <a:rPr lang="es-CO" sz="2400" dirty="0"/>
              <a:t>el vector en partes iguales</a:t>
            </a:r>
            <a:r>
              <a:rPr lang="es-CO" sz="2400" dirty="0" smtClean="0"/>
              <a:t>, indicando </a:t>
            </a:r>
            <a:r>
              <a:rPr lang="es-CO" sz="2400" dirty="0"/>
              <a:t>un elemento de inicio, fin y un pivote (o </a:t>
            </a:r>
            <a:r>
              <a:rPr lang="es-CO" sz="2400" dirty="0" smtClean="0"/>
              <a:t>comodín) </a:t>
            </a:r>
            <a:r>
              <a:rPr lang="es-CO" sz="2400" dirty="0"/>
              <a:t>que nos </a:t>
            </a:r>
            <a:r>
              <a:rPr lang="es-CO" sz="2400" dirty="0" smtClean="0"/>
              <a:t>permitirá segmentar </a:t>
            </a:r>
            <a:r>
              <a:rPr lang="es-CO" sz="2400" dirty="0"/>
              <a:t>nuestra lista. Una vez dividida, lo que hace, es dejar todos los mayores </a:t>
            </a:r>
            <a:r>
              <a:rPr lang="es-CO" sz="2400" dirty="0" smtClean="0"/>
              <a:t>que el </a:t>
            </a:r>
            <a:r>
              <a:rPr lang="es-CO" sz="2400" dirty="0"/>
              <a:t>pivote a su derecha y todos los menores a su izq. Al finalizar el algoritmo, </a:t>
            </a:r>
            <a:r>
              <a:rPr lang="es-CO" sz="2400" dirty="0" smtClean="0"/>
              <a:t>nuestros elementos están </a:t>
            </a:r>
            <a:r>
              <a:rPr lang="es-CO" sz="2400" dirty="0"/>
              <a:t>ordenados.</a:t>
            </a:r>
            <a:endParaRPr lang="es-CO" sz="2400" dirty="0"/>
          </a:p>
        </p:txBody>
      </p:sp>
      <p:sp>
        <p:nvSpPr>
          <p:cNvPr id="11" name="2 Marcador de contenido"/>
          <p:cNvSpPr txBox="1">
            <a:spLocks/>
          </p:cNvSpPr>
          <p:nvPr/>
        </p:nvSpPr>
        <p:spPr>
          <a:xfrm>
            <a:off x="539552" y="4411406"/>
            <a:ext cx="7620000" cy="21602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pt-BR" sz="1400" dirty="0" err="1"/>
              <a:t>public</a:t>
            </a:r>
            <a:r>
              <a:rPr lang="pt-BR" sz="1400" dirty="0"/>
              <a:t> </a:t>
            </a:r>
            <a:r>
              <a:rPr lang="pt-BR" sz="1400" dirty="0" err="1"/>
              <a:t>void</a:t>
            </a:r>
            <a:r>
              <a:rPr lang="pt-BR" sz="1400" dirty="0"/>
              <a:t> _</a:t>
            </a:r>
            <a:r>
              <a:rPr lang="pt-BR" sz="1400" dirty="0" err="1"/>
              <a:t>Quicksort</a:t>
            </a:r>
            <a:r>
              <a:rPr lang="pt-BR" sz="1400" dirty="0"/>
              <a:t>(</a:t>
            </a:r>
            <a:r>
              <a:rPr lang="pt-BR" sz="1400" dirty="0" err="1"/>
              <a:t>int</a:t>
            </a:r>
            <a:r>
              <a:rPr lang="pt-BR" sz="1400" dirty="0"/>
              <a:t> </a:t>
            </a:r>
            <a:r>
              <a:rPr lang="pt-BR" sz="1400" dirty="0" err="1"/>
              <a:t>matrix</a:t>
            </a:r>
            <a:r>
              <a:rPr lang="pt-BR" sz="1400" dirty="0"/>
              <a:t>[], </a:t>
            </a:r>
            <a:r>
              <a:rPr lang="pt-BR" sz="1400" dirty="0" err="1"/>
              <a:t>int</a:t>
            </a:r>
            <a:r>
              <a:rPr lang="pt-BR" sz="1400" dirty="0"/>
              <a:t> a, </a:t>
            </a:r>
            <a:r>
              <a:rPr lang="pt-BR" sz="1400" dirty="0" err="1"/>
              <a:t>int</a:t>
            </a:r>
            <a:r>
              <a:rPr lang="pt-BR" sz="1400" dirty="0"/>
              <a:t> b</a:t>
            </a:r>
            <a:r>
              <a:rPr lang="pt-BR" sz="1400" dirty="0" smtClean="0"/>
              <a:t>) {</a:t>
            </a:r>
            <a:endParaRPr lang="pt-BR" sz="1400" dirty="0"/>
          </a:p>
          <a:p>
            <a:pPr marL="114300" indent="0">
              <a:buNone/>
            </a:pPr>
            <a:r>
              <a:rPr lang="pt-BR" sz="1400" dirty="0" err="1"/>
              <a:t>this.matrix</a:t>
            </a:r>
            <a:r>
              <a:rPr lang="pt-BR" sz="1400" dirty="0"/>
              <a:t> = new </a:t>
            </a:r>
            <a:r>
              <a:rPr lang="pt-BR" sz="1400" dirty="0" err="1"/>
              <a:t>int</a:t>
            </a:r>
            <a:r>
              <a:rPr lang="pt-BR" sz="1400" dirty="0"/>
              <a:t>[</a:t>
            </a:r>
            <a:r>
              <a:rPr lang="pt-BR" sz="1400" dirty="0" err="1"/>
              <a:t>matrix.length</a:t>
            </a:r>
            <a:r>
              <a:rPr lang="pt-BR" sz="1400" dirty="0" smtClean="0"/>
              <a:t>];  </a:t>
            </a:r>
            <a:r>
              <a:rPr lang="pt-BR" sz="1400" dirty="0" err="1" smtClean="0"/>
              <a:t>int</a:t>
            </a:r>
            <a:r>
              <a:rPr lang="pt-BR" sz="1400" dirty="0" smtClean="0"/>
              <a:t> </a:t>
            </a:r>
            <a:r>
              <a:rPr lang="pt-BR" sz="1400" dirty="0" err="1"/>
              <a:t>buf</a:t>
            </a:r>
            <a:r>
              <a:rPr lang="pt-BR" sz="1400" dirty="0" smtClean="0"/>
              <a:t>;  </a:t>
            </a:r>
            <a:r>
              <a:rPr lang="pt-BR" sz="1400" dirty="0" err="1" smtClean="0"/>
              <a:t>int</a:t>
            </a:r>
            <a:r>
              <a:rPr lang="pt-BR" sz="1400" dirty="0" smtClean="0"/>
              <a:t> </a:t>
            </a:r>
            <a:r>
              <a:rPr lang="pt-BR" sz="1400" dirty="0" err="1"/>
              <a:t>from</a:t>
            </a:r>
            <a:r>
              <a:rPr lang="pt-BR" sz="1400" dirty="0"/>
              <a:t> = a</a:t>
            </a:r>
            <a:r>
              <a:rPr lang="pt-BR" sz="1400" dirty="0" smtClean="0"/>
              <a:t>; </a:t>
            </a:r>
            <a:r>
              <a:rPr lang="pt-BR" sz="1400" dirty="0" err="1" smtClean="0"/>
              <a:t>int</a:t>
            </a:r>
            <a:r>
              <a:rPr lang="pt-BR" sz="1400" dirty="0" smtClean="0"/>
              <a:t> </a:t>
            </a:r>
            <a:r>
              <a:rPr lang="pt-BR" sz="1400" dirty="0" err="1"/>
              <a:t>to</a:t>
            </a:r>
            <a:r>
              <a:rPr lang="pt-BR" sz="1400" dirty="0"/>
              <a:t> = b</a:t>
            </a:r>
            <a:r>
              <a:rPr lang="pt-BR" sz="1400" dirty="0" smtClean="0"/>
              <a:t>; </a:t>
            </a:r>
            <a:r>
              <a:rPr lang="pt-BR" sz="1400" dirty="0" err="1" smtClean="0"/>
              <a:t>int</a:t>
            </a:r>
            <a:r>
              <a:rPr lang="pt-BR" sz="1400" dirty="0" smtClean="0"/>
              <a:t> </a:t>
            </a:r>
            <a:r>
              <a:rPr lang="pt-BR" sz="1400" dirty="0" err="1"/>
              <a:t>pivot</a:t>
            </a:r>
            <a:r>
              <a:rPr lang="pt-BR" sz="1400" dirty="0"/>
              <a:t> = </a:t>
            </a:r>
            <a:r>
              <a:rPr lang="pt-BR" sz="1400" dirty="0" err="1"/>
              <a:t>matrix</a:t>
            </a:r>
            <a:r>
              <a:rPr lang="pt-BR" sz="1400" dirty="0"/>
              <a:t>[(</a:t>
            </a:r>
            <a:r>
              <a:rPr lang="pt-BR" sz="1400" dirty="0" err="1"/>
              <a:t>from+to</a:t>
            </a:r>
            <a:r>
              <a:rPr lang="pt-BR" sz="1400" dirty="0"/>
              <a:t>)/2];</a:t>
            </a:r>
          </a:p>
          <a:p>
            <a:pPr marL="114300" indent="0">
              <a:buNone/>
            </a:pPr>
            <a:r>
              <a:rPr lang="pt-BR" sz="1400" dirty="0" smtClean="0"/>
              <a:t>Do {</a:t>
            </a:r>
            <a:endParaRPr lang="pt-BR" sz="1400" dirty="0"/>
          </a:p>
          <a:p>
            <a:pPr marL="114300" indent="0">
              <a:buNone/>
            </a:pPr>
            <a:r>
              <a:rPr lang="pt-BR" sz="1400" dirty="0" err="1"/>
              <a:t>while</a:t>
            </a:r>
            <a:r>
              <a:rPr lang="pt-BR" sz="1400" dirty="0"/>
              <a:t>(</a:t>
            </a:r>
            <a:r>
              <a:rPr lang="pt-BR" sz="1400" dirty="0" err="1"/>
              <a:t>matrix</a:t>
            </a:r>
            <a:r>
              <a:rPr lang="pt-BR" sz="1400" dirty="0"/>
              <a:t>[</a:t>
            </a:r>
            <a:r>
              <a:rPr lang="pt-BR" sz="1400" dirty="0" err="1"/>
              <a:t>from</a:t>
            </a:r>
            <a:r>
              <a:rPr lang="pt-BR" sz="1400" dirty="0"/>
              <a:t>] &lt; </a:t>
            </a:r>
            <a:r>
              <a:rPr lang="pt-BR" sz="1400" dirty="0" err="1"/>
              <a:t>pivot</a:t>
            </a:r>
            <a:r>
              <a:rPr lang="pt-BR" sz="1400" dirty="0" smtClean="0"/>
              <a:t>) {  </a:t>
            </a:r>
            <a:r>
              <a:rPr lang="pt-BR" sz="1400" dirty="0" err="1" smtClean="0"/>
              <a:t>from</a:t>
            </a:r>
            <a:r>
              <a:rPr lang="pt-BR" sz="1400" dirty="0" smtClean="0"/>
              <a:t>++; }</a:t>
            </a:r>
            <a:endParaRPr lang="pt-BR" sz="1400" dirty="0"/>
          </a:p>
          <a:p>
            <a:pPr marL="114300" indent="0">
              <a:buNone/>
            </a:pPr>
            <a:r>
              <a:rPr lang="pt-BR" sz="1400" dirty="0" err="1"/>
              <a:t>while</a:t>
            </a:r>
            <a:r>
              <a:rPr lang="pt-BR" sz="1400" dirty="0"/>
              <a:t>(</a:t>
            </a:r>
            <a:r>
              <a:rPr lang="pt-BR" sz="1400" dirty="0" err="1"/>
              <a:t>matrix</a:t>
            </a:r>
            <a:r>
              <a:rPr lang="pt-BR" sz="1400" dirty="0"/>
              <a:t>[</a:t>
            </a:r>
            <a:r>
              <a:rPr lang="pt-BR" sz="1400" dirty="0" err="1"/>
              <a:t>to</a:t>
            </a:r>
            <a:r>
              <a:rPr lang="pt-BR" sz="1400" dirty="0"/>
              <a:t>] &gt; </a:t>
            </a:r>
            <a:r>
              <a:rPr lang="pt-BR" sz="1400" dirty="0" err="1"/>
              <a:t>pivot</a:t>
            </a:r>
            <a:r>
              <a:rPr lang="pt-BR" sz="1400" dirty="0" smtClean="0"/>
              <a:t>) {  </a:t>
            </a:r>
            <a:r>
              <a:rPr lang="pt-BR" sz="1400" dirty="0" err="1" smtClean="0"/>
              <a:t>to</a:t>
            </a:r>
            <a:r>
              <a:rPr lang="pt-BR" sz="1400" dirty="0" smtClean="0"/>
              <a:t>--; } </a:t>
            </a:r>
            <a:r>
              <a:rPr lang="pt-BR" sz="1400" dirty="0" err="1" smtClean="0"/>
              <a:t>if</a:t>
            </a:r>
            <a:r>
              <a:rPr lang="pt-BR" sz="1400" dirty="0" smtClean="0"/>
              <a:t>(</a:t>
            </a:r>
            <a:r>
              <a:rPr lang="pt-BR" sz="1400" dirty="0" err="1" smtClean="0"/>
              <a:t>from</a:t>
            </a:r>
            <a:r>
              <a:rPr lang="pt-BR" sz="1400" dirty="0" smtClean="0"/>
              <a:t> </a:t>
            </a:r>
            <a:r>
              <a:rPr lang="pt-BR" sz="1400" dirty="0"/>
              <a:t>&lt;= </a:t>
            </a:r>
            <a:r>
              <a:rPr lang="pt-BR" sz="1400" dirty="0" err="1"/>
              <a:t>to</a:t>
            </a:r>
            <a:r>
              <a:rPr lang="pt-BR" sz="1400" dirty="0" smtClean="0"/>
              <a:t>) {</a:t>
            </a:r>
            <a:endParaRPr lang="pt-BR" sz="1400" dirty="0"/>
          </a:p>
          <a:p>
            <a:pPr marL="114300" indent="0">
              <a:buNone/>
            </a:pPr>
            <a:r>
              <a:rPr lang="pt-BR" sz="1400" dirty="0" err="1"/>
              <a:t>buf</a:t>
            </a:r>
            <a:r>
              <a:rPr lang="pt-BR" sz="1400" dirty="0"/>
              <a:t> = </a:t>
            </a:r>
            <a:r>
              <a:rPr lang="pt-BR" sz="1400" dirty="0" err="1"/>
              <a:t>matrix</a:t>
            </a:r>
            <a:r>
              <a:rPr lang="pt-BR" sz="1400" dirty="0"/>
              <a:t>[</a:t>
            </a:r>
            <a:r>
              <a:rPr lang="pt-BR" sz="1400" dirty="0" err="1"/>
              <a:t>from</a:t>
            </a:r>
            <a:r>
              <a:rPr lang="pt-BR" sz="1400" dirty="0" smtClean="0"/>
              <a:t>];  </a:t>
            </a:r>
            <a:r>
              <a:rPr lang="pt-BR" sz="1400" dirty="0" err="1" smtClean="0"/>
              <a:t>matrix</a:t>
            </a:r>
            <a:r>
              <a:rPr lang="pt-BR" sz="1400" dirty="0" smtClean="0"/>
              <a:t>[</a:t>
            </a:r>
            <a:r>
              <a:rPr lang="pt-BR" sz="1400" dirty="0" err="1" smtClean="0"/>
              <a:t>from</a:t>
            </a:r>
            <a:r>
              <a:rPr lang="pt-BR" sz="1400" dirty="0"/>
              <a:t>] = </a:t>
            </a:r>
            <a:r>
              <a:rPr lang="pt-BR" sz="1400" dirty="0" err="1"/>
              <a:t>matrix</a:t>
            </a:r>
            <a:r>
              <a:rPr lang="pt-BR" sz="1400" dirty="0"/>
              <a:t>[</a:t>
            </a:r>
            <a:r>
              <a:rPr lang="pt-BR" sz="1400" dirty="0" err="1"/>
              <a:t>to</a:t>
            </a:r>
            <a:r>
              <a:rPr lang="pt-BR" sz="1400" dirty="0" smtClean="0"/>
              <a:t>];  </a:t>
            </a:r>
            <a:r>
              <a:rPr lang="pt-BR" sz="1400" dirty="0" err="1" smtClean="0"/>
              <a:t>matrix</a:t>
            </a:r>
            <a:r>
              <a:rPr lang="pt-BR" sz="1400" dirty="0" smtClean="0"/>
              <a:t>[</a:t>
            </a:r>
            <a:r>
              <a:rPr lang="pt-BR" sz="1400" dirty="0" err="1" smtClean="0"/>
              <a:t>to</a:t>
            </a:r>
            <a:r>
              <a:rPr lang="pt-BR" sz="1400" dirty="0"/>
              <a:t>] = </a:t>
            </a:r>
            <a:r>
              <a:rPr lang="pt-BR" sz="1400" dirty="0" err="1"/>
              <a:t>buf</a:t>
            </a:r>
            <a:r>
              <a:rPr lang="pt-BR" sz="1400" dirty="0" smtClean="0"/>
              <a:t>;  </a:t>
            </a:r>
            <a:r>
              <a:rPr lang="pt-BR" sz="1400" dirty="0" err="1" smtClean="0"/>
              <a:t>from</a:t>
            </a:r>
            <a:r>
              <a:rPr lang="pt-BR" sz="1400" dirty="0"/>
              <a:t>++; </a:t>
            </a:r>
            <a:r>
              <a:rPr lang="pt-BR" sz="1400" dirty="0" err="1"/>
              <a:t>to</a:t>
            </a:r>
            <a:r>
              <a:rPr lang="pt-BR" sz="1400" dirty="0"/>
              <a:t>-</a:t>
            </a:r>
            <a:r>
              <a:rPr lang="pt-BR" sz="1400" dirty="0" smtClean="0"/>
              <a:t>-; }  }</a:t>
            </a:r>
            <a:r>
              <a:rPr lang="pt-BR" sz="1400" dirty="0" err="1"/>
              <a:t>while</a:t>
            </a:r>
            <a:r>
              <a:rPr lang="pt-BR" sz="1400" dirty="0"/>
              <a:t>(</a:t>
            </a:r>
            <a:r>
              <a:rPr lang="pt-BR" sz="1400" dirty="0" err="1"/>
              <a:t>from</a:t>
            </a:r>
            <a:r>
              <a:rPr lang="pt-BR" sz="1400" dirty="0"/>
              <a:t> &lt;= </a:t>
            </a:r>
            <a:r>
              <a:rPr lang="pt-BR" sz="1400" dirty="0" err="1"/>
              <a:t>to</a:t>
            </a:r>
            <a:r>
              <a:rPr lang="pt-BR" sz="1400" dirty="0"/>
              <a:t>);</a:t>
            </a:r>
          </a:p>
          <a:p>
            <a:pPr marL="114300" indent="0">
              <a:buNone/>
            </a:pPr>
            <a:r>
              <a:rPr lang="pt-BR" sz="1400" dirty="0" err="1"/>
              <a:t>if</a:t>
            </a:r>
            <a:r>
              <a:rPr lang="pt-BR" sz="1400" dirty="0"/>
              <a:t>(a &lt; </a:t>
            </a:r>
            <a:r>
              <a:rPr lang="pt-BR" sz="1400" dirty="0" err="1"/>
              <a:t>to</a:t>
            </a:r>
            <a:r>
              <a:rPr lang="pt-BR" sz="1400" dirty="0" smtClean="0"/>
              <a:t>) { _</a:t>
            </a:r>
            <a:r>
              <a:rPr lang="pt-BR" sz="1400" dirty="0" err="1"/>
              <a:t>Quicksort</a:t>
            </a:r>
            <a:r>
              <a:rPr lang="pt-BR" sz="1400" dirty="0"/>
              <a:t>(</a:t>
            </a:r>
            <a:r>
              <a:rPr lang="pt-BR" sz="1400" dirty="0" err="1"/>
              <a:t>matrix</a:t>
            </a:r>
            <a:r>
              <a:rPr lang="pt-BR" sz="1400" dirty="0"/>
              <a:t>, a, </a:t>
            </a:r>
            <a:r>
              <a:rPr lang="pt-BR" sz="1400" dirty="0" err="1"/>
              <a:t>to</a:t>
            </a:r>
            <a:r>
              <a:rPr lang="pt-BR" sz="1400" dirty="0" smtClean="0"/>
              <a:t>); } </a:t>
            </a:r>
            <a:r>
              <a:rPr lang="pt-BR" sz="1400" dirty="0" err="1" smtClean="0"/>
              <a:t>if</a:t>
            </a:r>
            <a:r>
              <a:rPr lang="pt-BR" sz="1400" dirty="0" smtClean="0"/>
              <a:t>(</a:t>
            </a:r>
            <a:r>
              <a:rPr lang="pt-BR" sz="1400" dirty="0" err="1" smtClean="0"/>
              <a:t>from</a:t>
            </a:r>
            <a:r>
              <a:rPr lang="pt-BR" sz="1400" dirty="0" smtClean="0"/>
              <a:t> </a:t>
            </a:r>
            <a:r>
              <a:rPr lang="pt-BR" sz="1400" dirty="0"/>
              <a:t>&lt; b</a:t>
            </a:r>
            <a:r>
              <a:rPr lang="pt-BR" sz="1400" dirty="0" smtClean="0"/>
              <a:t>) { _</a:t>
            </a:r>
            <a:r>
              <a:rPr lang="pt-BR" sz="1400" dirty="0" err="1"/>
              <a:t>Quicksort</a:t>
            </a:r>
            <a:r>
              <a:rPr lang="pt-BR" sz="1400" dirty="0"/>
              <a:t>(</a:t>
            </a:r>
            <a:r>
              <a:rPr lang="pt-BR" sz="1400" dirty="0" err="1"/>
              <a:t>matrix</a:t>
            </a:r>
            <a:r>
              <a:rPr lang="pt-BR" sz="1400" dirty="0"/>
              <a:t>, </a:t>
            </a:r>
            <a:r>
              <a:rPr lang="pt-BR" sz="1400" dirty="0" err="1"/>
              <a:t>from</a:t>
            </a:r>
            <a:r>
              <a:rPr lang="pt-BR" sz="1400" dirty="0"/>
              <a:t>, b</a:t>
            </a:r>
            <a:r>
              <a:rPr lang="pt-BR" sz="1400" dirty="0" smtClean="0"/>
              <a:t>); } </a:t>
            </a:r>
            <a:r>
              <a:rPr lang="pt-BR" sz="1400" dirty="0" err="1" smtClean="0"/>
              <a:t>this.matrix</a:t>
            </a:r>
            <a:r>
              <a:rPr lang="pt-BR" sz="1400" dirty="0" smtClean="0"/>
              <a:t> </a:t>
            </a:r>
            <a:r>
              <a:rPr lang="pt-BR" sz="1400" dirty="0"/>
              <a:t>= </a:t>
            </a:r>
            <a:r>
              <a:rPr lang="pt-BR" sz="1400" dirty="0" err="1"/>
              <a:t>matrix</a:t>
            </a:r>
            <a:r>
              <a:rPr lang="pt-BR" sz="1400" dirty="0"/>
              <a:t>;</a:t>
            </a:r>
          </a:p>
          <a:p>
            <a:pPr marL="114300" indent="0">
              <a:buNone/>
            </a:pPr>
            <a:r>
              <a:rPr lang="pt-BR" sz="1400" dirty="0"/>
              <a:t>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58386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Referencias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[</a:t>
            </a:r>
            <a:r>
              <a:rPr lang="es-CO" dirty="0" smtClean="0"/>
              <a:t>1</a:t>
            </a:r>
            <a:r>
              <a:rPr lang="es-CO" dirty="0" smtClean="0"/>
              <a:t>]Lagos, Fernando. (2007). </a:t>
            </a:r>
            <a:r>
              <a:rPr lang="es-CO" i="1" dirty="0"/>
              <a:t>Algoritmos de Ordenamiento</a:t>
            </a:r>
            <a:r>
              <a:rPr lang="es-CO" dirty="0" smtClean="0"/>
              <a:t>. [</a:t>
            </a:r>
            <a:r>
              <a:rPr lang="es-CO" dirty="0" smtClean="0"/>
              <a:t>En línea]. Disponible en</a:t>
            </a:r>
            <a:r>
              <a:rPr lang="es-CO" dirty="0"/>
              <a:t>: </a:t>
            </a:r>
            <a:r>
              <a:rPr lang="es-CO" dirty="0"/>
              <a:t>http://blog.zerial.org/ficheros/Informe_Ordenamiento.pdf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6189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Tipos de Métodos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92696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es-CO" sz="2800" dirty="0"/>
              <a:t>Para poder ordenar una cantidad determinada de </a:t>
            </a:r>
            <a:r>
              <a:rPr lang="es-CO" sz="2800" dirty="0" smtClean="0"/>
              <a:t>números </a:t>
            </a:r>
            <a:r>
              <a:rPr lang="es-CO" sz="2800" dirty="0"/>
              <a:t>almacenadas en un vector </a:t>
            </a:r>
            <a:r>
              <a:rPr lang="es-CO" sz="2800" dirty="0" smtClean="0"/>
              <a:t>o matriz</a:t>
            </a:r>
            <a:r>
              <a:rPr lang="es-CO" sz="2800" dirty="0"/>
              <a:t>, existen distintos </a:t>
            </a:r>
            <a:r>
              <a:rPr lang="es-CO" sz="2800" dirty="0" smtClean="0"/>
              <a:t>métodos </a:t>
            </a:r>
            <a:r>
              <a:rPr lang="es-CO" sz="2800" dirty="0"/>
              <a:t>(algoritmos) con distintas </a:t>
            </a:r>
            <a:r>
              <a:rPr lang="es-CO" sz="2800" dirty="0" smtClean="0"/>
              <a:t>características y complejidad</a:t>
            </a:r>
            <a:r>
              <a:rPr lang="es-CO" sz="2800" dirty="0"/>
              <a:t>.</a:t>
            </a:r>
          </a:p>
        </p:txBody>
      </p:sp>
      <p:sp>
        <p:nvSpPr>
          <p:cNvPr id="25" name="24 Rectángulo redondeado"/>
          <p:cNvSpPr/>
          <p:nvPr/>
        </p:nvSpPr>
        <p:spPr>
          <a:xfrm>
            <a:off x="827584" y="3861048"/>
            <a:ext cx="2808312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Iterativos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6" name="25 Rectángulo redondeado"/>
          <p:cNvSpPr/>
          <p:nvPr/>
        </p:nvSpPr>
        <p:spPr>
          <a:xfrm>
            <a:off x="5004048" y="3861048"/>
            <a:ext cx="2808312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Recursivos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88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Métodos Iterativos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92696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es-CO" sz="2800" dirty="0"/>
              <a:t>Estos </a:t>
            </a:r>
            <a:r>
              <a:rPr lang="es-CO" sz="2800" dirty="0" smtClean="0"/>
              <a:t>métodos </a:t>
            </a:r>
            <a:r>
              <a:rPr lang="es-CO" sz="2800" dirty="0"/>
              <a:t>son simples de entender y de programar ya que son iterativos, </a:t>
            </a:r>
            <a:r>
              <a:rPr lang="es-CO" sz="2800" dirty="0" smtClean="0"/>
              <a:t>simples ciclos </a:t>
            </a:r>
            <a:r>
              <a:rPr lang="es-CO" sz="2800" dirty="0"/>
              <a:t>y sentencias que hacen que el vector pueda ser ordenado.</a:t>
            </a:r>
          </a:p>
        </p:txBody>
      </p:sp>
      <p:sp>
        <p:nvSpPr>
          <p:cNvPr id="32" name="31 Rectángulo redondeado"/>
          <p:cNvSpPr/>
          <p:nvPr/>
        </p:nvSpPr>
        <p:spPr>
          <a:xfrm>
            <a:off x="827584" y="3573016"/>
            <a:ext cx="2808312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Burbuja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3" name="32 Rectángulo redondeado"/>
          <p:cNvSpPr/>
          <p:nvPr/>
        </p:nvSpPr>
        <p:spPr>
          <a:xfrm>
            <a:off x="4283968" y="3573016"/>
            <a:ext cx="2808312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Selección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4" name="33 Rectángulo redondeado"/>
          <p:cNvSpPr/>
          <p:nvPr/>
        </p:nvSpPr>
        <p:spPr>
          <a:xfrm>
            <a:off x="1187624" y="5301208"/>
            <a:ext cx="2808312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Inserción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5" name="34 Rectángulo redondeado"/>
          <p:cNvSpPr/>
          <p:nvPr/>
        </p:nvSpPr>
        <p:spPr>
          <a:xfrm>
            <a:off x="4572000" y="5301208"/>
            <a:ext cx="2808312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Shellsort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48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Métodos Recursivos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92696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es-CO" sz="2400" dirty="0"/>
              <a:t>Estos </a:t>
            </a:r>
            <a:r>
              <a:rPr lang="es-CO" sz="2400" dirty="0" smtClean="0"/>
              <a:t>métodos </a:t>
            </a:r>
            <a:r>
              <a:rPr lang="es-CO" sz="2400" dirty="0"/>
              <a:t>son aún mas complejos, requieren de mayor atención y </a:t>
            </a:r>
            <a:r>
              <a:rPr lang="es-CO" sz="2400" dirty="0" smtClean="0"/>
              <a:t>conocimiento para </a:t>
            </a:r>
            <a:r>
              <a:rPr lang="es-CO" sz="2400" dirty="0"/>
              <a:t>ser entendidos. Son rápidos y efectivos, utilizan generalmente la técnica </a:t>
            </a:r>
            <a:r>
              <a:rPr lang="es-CO" sz="2400" dirty="0" smtClean="0"/>
              <a:t>Divide y </a:t>
            </a:r>
            <a:r>
              <a:rPr lang="es-CO" sz="2400" dirty="0"/>
              <a:t>vencerás, que consiste en dividir un problema grande en varios pequeños para </a:t>
            </a:r>
            <a:r>
              <a:rPr lang="es-CO" sz="2400" dirty="0" smtClean="0"/>
              <a:t>que sea </a:t>
            </a:r>
            <a:r>
              <a:rPr lang="es-CO" sz="2400" dirty="0"/>
              <a:t>más fácil </a:t>
            </a:r>
            <a:r>
              <a:rPr lang="es-CO" sz="2400" dirty="0" smtClean="0"/>
              <a:t>resolverlos. Mediante </a:t>
            </a:r>
            <a:r>
              <a:rPr lang="es-CO" sz="2400" dirty="0"/>
              <a:t>llamadas recursivas a si mismos, es posible que el tiempo de ejecución y </a:t>
            </a:r>
            <a:r>
              <a:rPr lang="es-CO" sz="2400" dirty="0" smtClean="0"/>
              <a:t>de ordenación </a:t>
            </a:r>
            <a:r>
              <a:rPr lang="es-CO" sz="2400" dirty="0"/>
              <a:t>sea más </a:t>
            </a:r>
            <a:r>
              <a:rPr lang="es-CO" sz="2400" dirty="0" smtClean="0"/>
              <a:t>optimo.</a:t>
            </a:r>
            <a:endParaRPr lang="es-CO" sz="2400" dirty="0"/>
          </a:p>
        </p:txBody>
      </p:sp>
      <p:sp>
        <p:nvSpPr>
          <p:cNvPr id="32" name="31 Rectángulo redondeado"/>
          <p:cNvSpPr/>
          <p:nvPr/>
        </p:nvSpPr>
        <p:spPr>
          <a:xfrm>
            <a:off x="1080264" y="4718677"/>
            <a:ext cx="2808312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Mergesort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4" name="33 Rectángulo redondeado"/>
          <p:cNvSpPr/>
          <p:nvPr/>
        </p:nvSpPr>
        <p:spPr>
          <a:xfrm>
            <a:off x="4716016" y="4718677"/>
            <a:ext cx="2808312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Quicksort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29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Burbuja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92696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es-CO" sz="2800" dirty="0"/>
              <a:t>El </a:t>
            </a:r>
            <a:r>
              <a:rPr lang="es-CO" sz="2800" dirty="0" smtClean="0"/>
              <a:t>método </a:t>
            </a:r>
            <a:r>
              <a:rPr lang="es-CO" sz="2800" dirty="0"/>
              <a:t>de la burbuja es uno de los mas simples, es tan </a:t>
            </a:r>
            <a:r>
              <a:rPr lang="es-CO" sz="2800" dirty="0" smtClean="0"/>
              <a:t>fácil </a:t>
            </a:r>
            <a:r>
              <a:rPr lang="es-CO" sz="2800" dirty="0"/>
              <a:t>como comparar </a:t>
            </a:r>
            <a:r>
              <a:rPr lang="es-CO" sz="2800" dirty="0" smtClean="0"/>
              <a:t>todos los </a:t>
            </a:r>
            <a:r>
              <a:rPr lang="es-CO" sz="2800" dirty="0"/>
              <a:t>elementos de una lista contra todos, si se cumple que uno es mayor o menor </a:t>
            </a:r>
            <a:r>
              <a:rPr lang="es-CO" sz="2800" dirty="0" smtClean="0"/>
              <a:t>a otro</a:t>
            </a:r>
            <a:r>
              <a:rPr lang="es-CO" sz="2800" dirty="0"/>
              <a:t>, entonces los intercambia de posición.</a:t>
            </a:r>
          </a:p>
        </p:txBody>
      </p:sp>
      <p:sp>
        <p:nvSpPr>
          <p:cNvPr id="11" name="2 Marcador de contenido"/>
          <p:cNvSpPr txBox="1">
            <a:spLocks/>
          </p:cNvSpPr>
          <p:nvPr/>
        </p:nvSpPr>
        <p:spPr>
          <a:xfrm>
            <a:off x="577500" y="4149080"/>
            <a:ext cx="7620000" cy="21602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for </a:t>
            </a:r>
            <a:r>
              <a:rPr lang="pt-BR" sz="2800" dirty="0"/>
              <a:t>(i=1; i vector[j+1</a:t>
            </a:r>
            <a:r>
              <a:rPr lang="pt-BR" sz="2800" dirty="0" smtClean="0"/>
              <a:t>]) </a:t>
            </a:r>
            <a:br>
              <a:rPr lang="pt-BR" sz="2800" dirty="0" smtClean="0"/>
            </a:br>
            <a:r>
              <a:rPr lang="pt-BR" sz="2800" dirty="0" err="1" smtClean="0"/>
              <a:t>temp</a:t>
            </a:r>
            <a:r>
              <a:rPr lang="pt-BR" sz="2800" dirty="0" smtClean="0"/>
              <a:t> </a:t>
            </a:r>
            <a:r>
              <a:rPr lang="pt-BR" sz="2800" dirty="0"/>
              <a:t>= vector[j]; vector[j] = vector[j+1]; vector[j+1] = </a:t>
            </a:r>
            <a:r>
              <a:rPr lang="pt-BR" sz="2800" dirty="0" err="1"/>
              <a:t>temp</a:t>
            </a:r>
            <a:r>
              <a:rPr lang="pt-BR" sz="2800" dirty="0"/>
              <a:t>;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24628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Inserción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92696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es-CO" sz="2800" dirty="0"/>
              <a:t>El bucle principal de la </a:t>
            </a:r>
            <a:r>
              <a:rPr lang="es-CO" sz="2800" dirty="0" smtClean="0"/>
              <a:t>ordenación </a:t>
            </a:r>
            <a:r>
              <a:rPr lang="es-CO" sz="2800" dirty="0"/>
              <a:t>por </a:t>
            </a:r>
            <a:r>
              <a:rPr lang="es-CO" sz="2800" dirty="0" smtClean="0"/>
              <a:t>inserción </a:t>
            </a:r>
            <a:r>
              <a:rPr lang="es-CO" sz="2800" dirty="0"/>
              <a:t>va examinando sucesivamente </a:t>
            </a:r>
            <a:r>
              <a:rPr lang="es-CO" sz="2800" dirty="0" smtClean="0"/>
              <a:t>todos los </a:t>
            </a:r>
            <a:r>
              <a:rPr lang="es-CO" sz="2800" dirty="0"/>
              <a:t>elementos de la matriz desde el segundo hasta el n-</a:t>
            </a:r>
            <a:r>
              <a:rPr lang="es-CO" sz="2800" dirty="0" err="1"/>
              <a:t>ésimo</a:t>
            </a:r>
            <a:r>
              <a:rPr lang="es-CO" sz="2800" dirty="0"/>
              <a:t>, e inserta cada uno en </a:t>
            </a:r>
            <a:r>
              <a:rPr lang="es-CO" sz="2800" dirty="0" smtClean="0"/>
              <a:t>el lugar </a:t>
            </a:r>
            <a:r>
              <a:rPr lang="es-CO" sz="2800" dirty="0"/>
              <a:t>adecuado entre sus </a:t>
            </a:r>
            <a:r>
              <a:rPr lang="es-CO" sz="2800" dirty="0" smtClean="0"/>
              <a:t>predecesores </a:t>
            </a:r>
            <a:r>
              <a:rPr lang="es-CO" sz="2800" dirty="0"/>
              <a:t>dentro de la matriz. </a:t>
            </a:r>
          </a:p>
        </p:txBody>
      </p:sp>
      <p:sp>
        <p:nvSpPr>
          <p:cNvPr id="11" name="2 Marcador de contenido"/>
          <p:cNvSpPr txBox="1">
            <a:spLocks/>
          </p:cNvSpPr>
          <p:nvPr/>
        </p:nvSpPr>
        <p:spPr>
          <a:xfrm>
            <a:off x="577500" y="4149080"/>
            <a:ext cx="7620000" cy="21602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pt-BR" sz="1400" dirty="0" err="1"/>
              <a:t>Insercion</a:t>
            </a:r>
            <a:r>
              <a:rPr lang="pt-BR" sz="1400" dirty="0"/>
              <a:t>(</a:t>
            </a:r>
            <a:r>
              <a:rPr lang="pt-BR" sz="1400" dirty="0" err="1"/>
              <a:t>int</a:t>
            </a:r>
            <a:r>
              <a:rPr lang="pt-BR" sz="1400" dirty="0"/>
              <a:t> </a:t>
            </a:r>
            <a:r>
              <a:rPr lang="pt-BR" sz="1400" dirty="0" err="1"/>
              <a:t>matrix</a:t>
            </a:r>
            <a:r>
              <a:rPr lang="pt-BR" sz="1400" dirty="0" smtClean="0"/>
              <a:t>[]) {</a:t>
            </a:r>
            <a:endParaRPr lang="pt-BR" sz="1400" dirty="0"/>
          </a:p>
          <a:p>
            <a:pPr marL="114300" indent="0">
              <a:buNone/>
            </a:pPr>
            <a:r>
              <a:rPr lang="pt-BR" sz="1400" dirty="0" err="1"/>
              <a:t>int</a:t>
            </a:r>
            <a:r>
              <a:rPr lang="pt-BR" sz="1400" dirty="0"/>
              <a:t> i, </a:t>
            </a:r>
            <a:r>
              <a:rPr lang="pt-BR" sz="1400" dirty="0" err="1"/>
              <a:t>temp</a:t>
            </a:r>
            <a:r>
              <a:rPr lang="pt-BR" sz="1400" dirty="0"/>
              <a:t>, j;</a:t>
            </a:r>
          </a:p>
          <a:p>
            <a:pPr marL="114300" indent="0">
              <a:buNone/>
            </a:pPr>
            <a:r>
              <a:rPr lang="pt-BR" sz="1400" dirty="0"/>
              <a:t>for (i = 1; i &lt; </a:t>
            </a:r>
            <a:r>
              <a:rPr lang="pt-BR" sz="1400" dirty="0" err="1"/>
              <a:t>matrix.length</a:t>
            </a:r>
            <a:r>
              <a:rPr lang="pt-BR" sz="1400" dirty="0"/>
              <a:t>; i</a:t>
            </a:r>
            <a:r>
              <a:rPr lang="pt-BR" sz="1400" dirty="0" smtClean="0"/>
              <a:t>++) {</a:t>
            </a:r>
            <a:endParaRPr lang="pt-BR" sz="1400" dirty="0"/>
          </a:p>
          <a:p>
            <a:pPr marL="114300" indent="0">
              <a:buNone/>
            </a:pPr>
            <a:r>
              <a:rPr lang="pt-BR" sz="1400" dirty="0" err="1"/>
              <a:t>temp</a:t>
            </a:r>
            <a:r>
              <a:rPr lang="pt-BR" sz="1400" dirty="0"/>
              <a:t> = </a:t>
            </a:r>
            <a:r>
              <a:rPr lang="pt-BR" sz="1400" dirty="0" err="1"/>
              <a:t>matrix</a:t>
            </a:r>
            <a:r>
              <a:rPr lang="pt-BR" sz="1400" dirty="0"/>
              <a:t>[i</a:t>
            </a:r>
            <a:r>
              <a:rPr lang="pt-BR" sz="1400" dirty="0" smtClean="0"/>
              <a:t>];  j </a:t>
            </a:r>
            <a:r>
              <a:rPr lang="pt-BR" sz="1400" dirty="0"/>
              <a:t>= i - 1;</a:t>
            </a:r>
          </a:p>
          <a:p>
            <a:pPr marL="114300" indent="0">
              <a:buNone/>
            </a:pPr>
            <a:r>
              <a:rPr lang="pt-BR" sz="1400" dirty="0" err="1"/>
              <a:t>while</a:t>
            </a:r>
            <a:r>
              <a:rPr lang="pt-BR" sz="1400" dirty="0"/>
              <a:t> ( (</a:t>
            </a:r>
            <a:r>
              <a:rPr lang="pt-BR" sz="1400" dirty="0" err="1"/>
              <a:t>matrix</a:t>
            </a:r>
            <a:r>
              <a:rPr lang="pt-BR" sz="1400" dirty="0"/>
              <a:t>[j] &gt; </a:t>
            </a:r>
            <a:r>
              <a:rPr lang="pt-BR" sz="1400" dirty="0" err="1"/>
              <a:t>temp</a:t>
            </a:r>
            <a:r>
              <a:rPr lang="pt-BR" sz="1400" dirty="0"/>
              <a:t>) &amp;&amp; (j &gt;= 0) </a:t>
            </a:r>
            <a:r>
              <a:rPr lang="pt-BR" sz="1400" dirty="0" smtClean="0"/>
              <a:t>) {</a:t>
            </a:r>
            <a:endParaRPr lang="pt-BR" sz="1400" dirty="0"/>
          </a:p>
          <a:p>
            <a:pPr marL="114300" indent="0">
              <a:buNone/>
            </a:pPr>
            <a:r>
              <a:rPr lang="pt-BR" sz="1400" dirty="0" err="1"/>
              <a:t>matrix</a:t>
            </a:r>
            <a:r>
              <a:rPr lang="pt-BR" sz="1400" dirty="0"/>
              <a:t>[j + 1] = </a:t>
            </a:r>
            <a:r>
              <a:rPr lang="pt-BR" sz="1400" dirty="0" err="1"/>
              <a:t>matrix</a:t>
            </a:r>
            <a:r>
              <a:rPr lang="pt-BR" sz="1400" dirty="0"/>
              <a:t>[j</a:t>
            </a:r>
            <a:r>
              <a:rPr lang="pt-BR" sz="1400" dirty="0" smtClean="0"/>
              <a:t>];  j-</a:t>
            </a:r>
            <a:r>
              <a:rPr lang="pt-BR" sz="1400" dirty="0"/>
              <a:t>-;</a:t>
            </a:r>
          </a:p>
          <a:p>
            <a:pPr marL="114300" indent="0">
              <a:buNone/>
            </a:pPr>
            <a:r>
              <a:rPr lang="pt-BR" sz="1400" dirty="0"/>
              <a:t>}</a:t>
            </a:r>
          </a:p>
          <a:p>
            <a:pPr marL="114300" indent="0">
              <a:buNone/>
            </a:pPr>
            <a:r>
              <a:rPr lang="pt-BR" sz="1400" dirty="0" err="1"/>
              <a:t>matrix</a:t>
            </a:r>
            <a:r>
              <a:rPr lang="pt-BR" sz="1400" dirty="0"/>
              <a:t>[j + 1] = </a:t>
            </a:r>
            <a:r>
              <a:rPr lang="pt-BR" sz="1400" dirty="0" err="1"/>
              <a:t>temp</a:t>
            </a:r>
            <a:r>
              <a:rPr lang="pt-BR" sz="1400" dirty="0" smtClean="0"/>
              <a:t>; } }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249424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Selección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92696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es-CO" sz="2800" dirty="0"/>
              <a:t>La </a:t>
            </a:r>
            <a:r>
              <a:rPr lang="es-CO" sz="2800" dirty="0" smtClean="0"/>
              <a:t>ordenación </a:t>
            </a:r>
            <a:r>
              <a:rPr lang="es-CO" sz="2800" dirty="0"/>
              <a:t>por selección funciona seleccionando el menor elemento de la matriz </a:t>
            </a:r>
            <a:r>
              <a:rPr lang="es-CO" sz="2800" dirty="0" smtClean="0"/>
              <a:t>y llevándolo </a:t>
            </a:r>
            <a:r>
              <a:rPr lang="es-CO" sz="2800" dirty="0"/>
              <a:t>al principio; a </a:t>
            </a:r>
            <a:r>
              <a:rPr lang="es-CO" sz="2800" dirty="0" smtClean="0"/>
              <a:t>continuación </a:t>
            </a:r>
            <a:r>
              <a:rPr lang="es-CO" sz="2800" dirty="0"/>
              <a:t>selecciona el siguiente menor y lo pone en </a:t>
            </a:r>
            <a:r>
              <a:rPr lang="es-CO" sz="2800" dirty="0" smtClean="0"/>
              <a:t>la segunda posición </a:t>
            </a:r>
            <a:r>
              <a:rPr lang="es-CO" sz="2800" dirty="0"/>
              <a:t>de la </a:t>
            </a:r>
            <a:r>
              <a:rPr lang="es-CO" sz="2800" dirty="0" smtClean="0"/>
              <a:t>matriz </a:t>
            </a:r>
            <a:r>
              <a:rPr lang="es-CO" sz="2800" dirty="0"/>
              <a:t>y </a:t>
            </a:r>
            <a:r>
              <a:rPr lang="es-CO" sz="2800" dirty="0" smtClean="0"/>
              <a:t>así </a:t>
            </a:r>
            <a:r>
              <a:rPr lang="es-CO" sz="2800" dirty="0"/>
              <a:t>sucesivamente.</a:t>
            </a:r>
          </a:p>
        </p:txBody>
      </p:sp>
      <p:sp>
        <p:nvSpPr>
          <p:cNvPr id="11" name="2 Marcador de contenido"/>
          <p:cNvSpPr txBox="1">
            <a:spLocks/>
          </p:cNvSpPr>
          <p:nvPr/>
        </p:nvSpPr>
        <p:spPr>
          <a:xfrm>
            <a:off x="577500" y="4149080"/>
            <a:ext cx="7620000" cy="21602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pt-BR" sz="1400" dirty="0" err="1"/>
              <a:t>Seleccion</a:t>
            </a:r>
            <a:r>
              <a:rPr lang="pt-BR" sz="1400" dirty="0"/>
              <a:t>(</a:t>
            </a:r>
            <a:r>
              <a:rPr lang="pt-BR" sz="1400" dirty="0" err="1"/>
              <a:t>int</a:t>
            </a:r>
            <a:r>
              <a:rPr lang="pt-BR" sz="1400" dirty="0"/>
              <a:t>[]</a:t>
            </a:r>
            <a:r>
              <a:rPr lang="pt-BR" sz="1400" dirty="0" err="1"/>
              <a:t>matrix</a:t>
            </a:r>
            <a:r>
              <a:rPr lang="pt-BR" sz="1400" dirty="0" smtClean="0"/>
              <a:t>) {</a:t>
            </a:r>
            <a:endParaRPr lang="pt-BR" sz="1400" dirty="0"/>
          </a:p>
          <a:p>
            <a:pPr marL="114300" indent="0">
              <a:buNone/>
            </a:pPr>
            <a:r>
              <a:rPr lang="pt-BR" sz="1400" dirty="0" err="1"/>
              <a:t>int</a:t>
            </a:r>
            <a:r>
              <a:rPr lang="pt-BR" sz="1400" dirty="0"/>
              <a:t> i, j, k, p, buffer, </a:t>
            </a:r>
            <a:r>
              <a:rPr lang="pt-BR" sz="1400" dirty="0" err="1"/>
              <a:t>limit</a:t>
            </a:r>
            <a:r>
              <a:rPr lang="pt-BR" sz="1400" dirty="0"/>
              <a:t> = matrix.length-1;</a:t>
            </a:r>
          </a:p>
          <a:p>
            <a:pPr marL="114300" indent="0">
              <a:buNone/>
            </a:pPr>
            <a:r>
              <a:rPr lang="pt-BR" sz="1400" dirty="0"/>
              <a:t>for(k = 0; k &lt; </a:t>
            </a:r>
            <a:r>
              <a:rPr lang="pt-BR" sz="1400" dirty="0" err="1"/>
              <a:t>limit</a:t>
            </a:r>
            <a:r>
              <a:rPr lang="pt-BR" sz="1400" dirty="0"/>
              <a:t>; k</a:t>
            </a:r>
            <a:r>
              <a:rPr lang="pt-BR" sz="1400" dirty="0" smtClean="0"/>
              <a:t>++) {</a:t>
            </a:r>
            <a:endParaRPr lang="pt-BR" sz="1400" dirty="0"/>
          </a:p>
          <a:p>
            <a:pPr marL="114300" indent="0">
              <a:buNone/>
            </a:pPr>
            <a:r>
              <a:rPr lang="pt-BR" sz="1400" dirty="0"/>
              <a:t>p = k;</a:t>
            </a:r>
          </a:p>
          <a:p>
            <a:pPr marL="114300" indent="0">
              <a:buNone/>
            </a:pPr>
            <a:r>
              <a:rPr lang="pt-BR" sz="1400" dirty="0"/>
              <a:t>for(i = k+1; i &lt;= </a:t>
            </a:r>
            <a:r>
              <a:rPr lang="pt-BR" sz="1400" dirty="0" err="1"/>
              <a:t>limit</a:t>
            </a:r>
            <a:r>
              <a:rPr lang="pt-BR" sz="1400" dirty="0"/>
              <a:t>; i</a:t>
            </a:r>
            <a:r>
              <a:rPr lang="pt-BR" sz="1400" dirty="0" smtClean="0"/>
              <a:t>++) </a:t>
            </a:r>
            <a:endParaRPr lang="pt-BR" sz="1400" dirty="0"/>
          </a:p>
          <a:p>
            <a:pPr marL="114300" indent="0">
              <a:buNone/>
            </a:pPr>
            <a:r>
              <a:rPr lang="pt-BR" sz="1400" dirty="0" err="1"/>
              <a:t>if</a:t>
            </a:r>
            <a:r>
              <a:rPr lang="pt-BR" sz="1400" dirty="0"/>
              <a:t>(</a:t>
            </a:r>
            <a:r>
              <a:rPr lang="pt-BR" sz="1400" dirty="0" err="1"/>
              <a:t>matrix</a:t>
            </a:r>
            <a:r>
              <a:rPr lang="pt-BR" sz="1400" dirty="0"/>
              <a:t>[i] &lt; </a:t>
            </a:r>
            <a:r>
              <a:rPr lang="pt-BR" sz="1400" dirty="0" err="1"/>
              <a:t>matrix</a:t>
            </a:r>
            <a:r>
              <a:rPr lang="pt-BR" sz="1400" dirty="0"/>
              <a:t>[p]) p = i;</a:t>
            </a:r>
          </a:p>
          <a:p>
            <a:pPr marL="114300" indent="0">
              <a:buNone/>
            </a:pPr>
            <a:r>
              <a:rPr lang="pt-BR" sz="1400" dirty="0" err="1"/>
              <a:t>if</a:t>
            </a:r>
            <a:r>
              <a:rPr lang="pt-BR" sz="1400" dirty="0"/>
              <a:t>(p != k</a:t>
            </a:r>
            <a:r>
              <a:rPr lang="pt-BR" sz="1400" dirty="0" smtClean="0"/>
              <a:t>) {</a:t>
            </a:r>
            <a:endParaRPr lang="pt-BR" sz="1400" dirty="0"/>
          </a:p>
          <a:p>
            <a:pPr marL="114300" indent="0">
              <a:buNone/>
            </a:pPr>
            <a:r>
              <a:rPr lang="pt-BR" sz="1400" dirty="0"/>
              <a:t>buffer = </a:t>
            </a:r>
            <a:r>
              <a:rPr lang="pt-BR" sz="1400" dirty="0" err="1"/>
              <a:t>matrix</a:t>
            </a:r>
            <a:r>
              <a:rPr lang="pt-BR" sz="1400" dirty="0"/>
              <a:t>[p</a:t>
            </a:r>
            <a:r>
              <a:rPr lang="pt-BR" sz="1400" dirty="0" smtClean="0"/>
              <a:t>];  </a:t>
            </a:r>
            <a:r>
              <a:rPr lang="pt-BR" sz="1400" dirty="0" err="1" smtClean="0"/>
              <a:t>matrix</a:t>
            </a:r>
            <a:r>
              <a:rPr lang="pt-BR" sz="1400" dirty="0" smtClean="0"/>
              <a:t>[p</a:t>
            </a:r>
            <a:r>
              <a:rPr lang="pt-BR" sz="1400" dirty="0"/>
              <a:t>] = </a:t>
            </a:r>
            <a:r>
              <a:rPr lang="pt-BR" sz="1400" dirty="0" err="1"/>
              <a:t>matrix</a:t>
            </a:r>
            <a:r>
              <a:rPr lang="pt-BR" sz="1400" dirty="0"/>
              <a:t>[k</a:t>
            </a:r>
            <a:r>
              <a:rPr lang="pt-BR" sz="1400" dirty="0" smtClean="0"/>
              <a:t>]; </a:t>
            </a:r>
            <a:r>
              <a:rPr lang="pt-BR" sz="1400" dirty="0" err="1" smtClean="0"/>
              <a:t>matrix</a:t>
            </a:r>
            <a:r>
              <a:rPr lang="pt-BR" sz="1400" dirty="0" smtClean="0"/>
              <a:t>[k</a:t>
            </a:r>
            <a:r>
              <a:rPr lang="pt-BR" sz="1400" dirty="0"/>
              <a:t>] = buffer</a:t>
            </a:r>
            <a:r>
              <a:rPr lang="pt-BR" sz="1400" dirty="0" smtClean="0"/>
              <a:t>; } } 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74689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Mergesort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92696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es-CO" sz="2800" dirty="0"/>
              <a:t>Este algoritmo consiste </a:t>
            </a:r>
            <a:r>
              <a:rPr lang="es-CO" sz="2800" dirty="0" smtClean="0"/>
              <a:t>básicamente </a:t>
            </a:r>
            <a:r>
              <a:rPr lang="es-CO" sz="2800" dirty="0"/>
              <a:t>en dividir en partes iguales la lista de </a:t>
            </a:r>
            <a:r>
              <a:rPr lang="es-CO" sz="2800" dirty="0" smtClean="0"/>
              <a:t>números y luego </a:t>
            </a:r>
            <a:r>
              <a:rPr lang="es-CO" sz="2800" dirty="0"/>
              <a:t>mezclarlos </a:t>
            </a:r>
            <a:r>
              <a:rPr lang="es-CO" sz="2800" dirty="0" smtClean="0"/>
              <a:t>comparándolos, dejándolos </a:t>
            </a:r>
            <a:r>
              <a:rPr lang="es-CO" sz="2800" dirty="0"/>
              <a:t>ordenados</a:t>
            </a:r>
            <a:r>
              <a:rPr lang="es-CO" sz="2800" dirty="0" smtClean="0"/>
              <a:t>. Si </a:t>
            </a:r>
            <a:r>
              <a:rPr lang="es-CO" sz="2800" dirty="0"/>
              <a:t>se piensa en este algoritmo recursivamente, podemos imaginar que dividirá la </a:t>
            </a:r>
            <a:r>
              <a:rPr lang="es-CO" sz="2800" dirty="0" smtClean="0"/>
              <a:t>lista hasta </a:t>
            </a:r>
            <a:r>
              <a:rPr lang="es-CO" sz="2800" dirty="0"/>
              <a:t>tener un elemento en cada lista, luego lo compara con el que está a su lado </a:t>
            </a:r>
            <a:r>
              <a:rPr lang="es-CO" sz="2800" dirty="0" smtClean="0"/>
              <a:t>y según </a:t>
            </a:r>
            <a:r>
              <a:rPr lang="es-CO" sz="2800" dirty="0"/>
              <a:t>corresponda, lo </a:t>
            </a:r>
            <a:r>
              <a:rPr lang="es-CO" sz="2800" dirty="0" smtClean="0"/>
              <a:t>sitúa </a:t>
            </a:r>
            <a:r>
              <a:rPr lang="es-CO" sz="2800" dirty="0"/>
              <a:t>donde corresponde.</a:t>
            </a:r>
          </a:p>
        </p:txBody>
      </p:sp>
    </p:spTree>
    <p:extLst>
      <p:ext uri="{BB962C8B-B14F-4D97-AF65-F5344CB8AC3E}">
        <p14:creationId xmlns:p14="http://schemas.microsoft.com/office/powerpoint/2010/main" val="160265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 txBox="1">
            <a:spLocks/>
          </p:cNvSpPr>
          <p:nvPr/>
        </p:nvSpPr>
        <p:spPr>
          <a:xfrm>
            <a:off x="447144" y="1378889"/>
            <a:ext cx="7620000" cy="1944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pt-BR" sz="1400" dirty="0" err="1"/>
              <a:t>public</a:t>
            </a:r>
            <a:r>
              <a:rPr lang="pt-BR" sz="1400" dirty="0"/>
              <a:t> </a:t>
            </a:r>
            <a:r>
              <a:rPr lang="pt-BR" sz="1400" dirty="0" err="1"/>
              <a:t>static</a:t>
            </a:r>
            <a:r>
              <a:rPr lang="pt-BR" sz="1400" dirty="0"/>
              <a:t> </a:t>
            </a:r>
            <a:r>
              <a:rPr lang="pt-BR" sz="1400" dirty="0" err="1"/>
              <a:t>void</a:t>
            </a:r>
            <a:r>
              <a:rPr lang="pt-BR" sz="1400" dirty="0"/>
              <a:t> </a:t>
            </a:r>
            <a:r>
              <a:rPr lang="pt-BR" sz="1400" dirty="0" err="1"/>
              <a:t>mergesort</a:t>
            </a:r>
            <a:r>
              <a:rPr lang="pt-BR" sz="1400" dirty="0"/>
              <a:t>(</a:t>
            </a:r>
            <a:r>
              <a:rPr lang="pt-BR" sz="1400" dirty="0" err="1"/>
              <a:t>int</a:t>
            </a:r>
            <a:r>
              <a:rPr lang="pt-BR" sz="1400" dirty="0"/>
              <a:t>[ ] </a:t>
            </a:r>
            <a:r>
              <a:rPr lang="pt-BR" sz="1400" dirty="0" err="1"/>
              <a:t>matrix</a:t>
            </a:r>
            <a:r>
              <a:rPr lang="pt-BR" sz="1400" dirty="0"/>
              <a:t>, </a:t>
            </a:r>
            <a:r>
              <a:rPr lang="pt-BR" sz="1400" dirty="0" err="1"/>
              <a:t>int</a:t>
            </a:r>
            <a:r>
              <a:rPr lang="pt-BR" sz="1400" dirty="0"/>
              <a:t> </a:t>
            </a:r>
            <a:r>
              <a:rPr lang="pt-BR" sz="1400" dirty="0" err="1"/>
              <a:t>init</a:t>
            </a:r>
            <a:r>
              <a:rPr lang="pt-BR" sz="1400" dirty="0"/>
              <a:t>, </a:t>
            </a:r>
            <a:r>
              <a:rPr lang="pt-BR" sz="1400" dirty="0" err="1"/>
              <a:t>int</a:t>
            </a:r>
            <a:r>
              <a:rPr lang="pt-BR" sz="1400" dirty="0"/>
              <a:t> n</a:t>
            </a:r>
            <a:r>
              <a:rPr lang="pt-BR" sz="1400" dirty="0" smtClean="0"/>
              <a:t>) {</a:t>
            </a:r>
            <a:endParaRPr lang="pt-BR" sz="1400" dirty="0"/>
          </a:p>
          <a:p>
            <a:pPr marL="114300" indent="0">
              <a:buNone/>
            </a:pPr>
            <a:r>
              <a:rPr lang="pt-BR" sz="1400" dirty="0" err="1"/>
              <a:t>int</a:t>
            </a:r>
            <a:r>
              <a:rPr lang="pt-BR" sz="1400" dirty="0"/>
              <a:t> n1</a:t>
            </a:r>
            <a:r>
              <a:rPr lang="pt-BR" sz="1400" dirty="0" smtClean="0"/>
              <a:t>; </a:t>
            </a:r>
            <a:r>
              <a:rPr lang="pt-BR" sz="1400" dirty="0" err="1" smtClean="0"/>
              <a:t>int</a:t>
            </a:r>
            <a:r>
              <a:rPr lang="pt-BR" sz="1400" dirty="0" smtClean="0"/>
              <a:t> </a:t>
            </a:r>
            <a:r>
              <a:rPr lang="pt-BR" sz="1400" dirty="0"/>
              <a:t>n2;</a:t>
            </a:r>
          </a:p>
          <a:p>
            <a:pPr marL="114300" indent="0">
              <a:buNone/>
            </a:pPr>
            <a:r>
              <a:rPr lang="pt-BR" sz="1400" dirty="0" err="1"/>
              <a:t>if</a:t>
            </a:r>
            <a:r>
              <a:rPr lang="pt-BR" sz="1400" dirty="0"/>
              <a:t> (n &gt; 1</a:t>
            </a:r>
            <a:r>
              <a:rPr lang="pt-BR" sz="1400" dirty="0" smtClean="0"/>
              <a:t>) {</a:t>
            </a:r>
            <a:endParaRPr lang="pt-BR" sz="1400" dirty="0"/>
          </a:p>
          <a:p>
            <a:pPr marL="114300" indent="0">
              <a:buNone/>
            </a:pPr>
            <a:r>
              <a:rPr lang="pt-BR" sz="1400" dirty="0"/>
              <a:t>n1 = n / 2</a:t>
            </a:r>
            <a:r>
              <a:rPr lang="pt-BR" sz="1400" dirty="0" smtClean="0"/>
              <a:t>; n2 </a:t>
            </a:r>
            <a:r>
              <a:rPr lang="pt-BR" sz="1400" dirty="0"/>
              <a:t>= n - n1;</a:t>
            </a:r>
          </a:p>
          <a:p>
            <a:pPr marL="114300" indent="0">
              <a:buNone/>
            </a:pPr>
            <a:r>
              <a:rPr lang="pt-BR" sz="1400" dirty="0" err="1"/>
              <a:t>mergesort</a:t>
            </a:r>
            <a:r>
              <a:rPr lang="pt-BR" sz="1400" dirty="0"/>
              <a:t>(</a:t>
            </a:r>
            <a:r>
              <a:rPr lang="pt-BR" sz="1400" dirty="0" err="1"/>
              <a:t>matrix</a:t>
            </a:r>
            <a:r>
              <a:rPr lang="pt-BR" sz="1400" dirty="0"/>
              <a:t>, </a:t>
            </a:r>
            <a:r>
              <a:rPr lang="pt-BR" sz="1400" dirty="0" err="1"/>
              <a:t>init</a:t>
            </a:r>
            <a:r>
              <a:rPr lang="pt-BR" sz="1400" dirty="0"/>
              <a:t>, n1);</a:t>
            </a:r>
          </a:p>
          <a:p>
            <a:pPr marL="114300" indent="0">
              <a:buNone/>
            </a:pPr>
            <a:r>
              <a:rPr lang="pt-BR" sz="1400" dirty="0" err="1"/>
              <a:t>mergesort</a:t>
            </a:r>
            <a:r>
              <a:rPr lang="pt-BR" sz="1400" dirty="0"/>
              <a:t>(</a:t>
            </a:r>
            <a:r>
              <a:rPr lang="pt-BR" sz="1400" dirty="0" err="1"/>
              <a:t>matrix</a:t>
            </a:r>
            <a:r>
              <a:rPr lang="pt-BR" sz="1400" dirty="0"/>
              <a:t>, </a:t>
            </a:r>
            <a:r>
              <a:rPr lang="pt-BR" sz="1400" dirty="0" err="1"/>
              <a:t>init</a:t>
            </a:r>
            <a:r>
              <a:rPr lang="pt-BR" sz="1400" dirty="0"/>
              <a:t> + n1, n2);</a:t>
            </a:r>
          </a:p>
          <a:p>
            <a:pPr marL="114300" indent="0">
              <a:buNone/>
            </a:pPr>
            <a:r>
              <a:rPr lang="pt-BR" sz="1400" dirty="0"/>
              <a:t>merge(</a:t>
            </a:r>
            <a:r>
              <a:rPr lang="pt-BR" sz="1400" dirty="0" err="1"/>
              <a:t>matrix</a:t>
            </a:r>
            <a:r>
              <a:rPr lang="pt-BR" sz="1400" dirty="0"/>
              <a:t>, </a:t>
            </a:r>
            <a:r>
              <a:rPr lang="pt-BR" sz="1400" dirty="0" err="1"/>
              <a:t>init</a:t>
            </a:r>
            <a:r>
              <a:rPr lang="pt-BR" sz="1400" dirty="0"/>
              <a:t>, n1, n2</a:t>
            </a:r>
            <a:r>
              <a:rPr lang="pt-BR" sz="1400" dirty="0" smtClean="0"/>
              <a:t>);  } }</a:t>
            </a:r>
            <a:endParaRPr lang="pt-BR" sz="1400" dirty="0"/>
          </a:p>
          <a:p>
            <a:pPr marL="114300" indent="0">
              <a:buNone/>
            </a:pPr>
            <a:endParaRPr lang="pt-BR" sz="1400" dirty="0"/>
          </a:p>
        </p:txBody>
      </p:sp>
      <p:sp>
        <p:nvSpPr>
          <p:cNvPr id="5" name="4 Rectángulo redondeado"/>
          <p:cNvSpPr/>
          <p:nvPr/>
        </p:nvSpPr>
        <p:spPr>
          <a:xfrm>
            <a:off x="447144" y="404664"/>
            <a:ext cx="369280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División del arreglo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4374336" y="3429000"/>
            <a:ext cx="369280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Mezclar Elementos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447144" y="4437112"/>
            <a:ext cx="7620000" cy="1944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pt-BR" sz="1400" dirty="0" err="1"/>
              <a:t>private</a:t>
            </a:r>
            <a:r>
              <a:rPr lang="pt-BR" sz="1400" dirty="0"/>
              <a:t> </a:t>
            </a:r>
            <a:r>
              <a:rPr lang="pt-BR" sz="1400" dirty="0" err="1"/>
              <a:t>static</a:t>
            </a:r>
            <a:r>
              <a:rPr lang="pt-BR" sz="1400" dirty="0"/>
              <a:t> </a:t>
            </a:r>
            <a:r>
              <a:rPr lang="pt-BR" sz="1400" dirty="0" err="1"/>
              <a:t>void</a:t>
            </a:r>
            <a:r>
              <a:rPr lang="pt-BR" sz="1400" dirty="0"/>
              <a:t> merge(</a:t>
            </a:r>
            <a:r>
              <a:rPr lang="pt-BR" sz="1400" dirty="0" err="1"/>
              <a:t>int</a:t>
            </a:r>
            <a:r>
              <a:rPr lang="pt-BR" sz="1400" dirty="0"/>
              <a:t>[ ] </a:t>
            </a:r>
            <a:r>
              <a:rPr lang="pt-BR" sz="1400" dirty="0" err="1"/>
              <a:t>matrix</a:t>
            </a:r>
            <a:r>
              <a:rPr lang="pt-BR" sz="1400" dirty="0"/>
              <a:t>, </a:t>
            </a:r>
            <a:r>
              <a:rPr lang="pt-BR" sz="1400" dirty="0" err="1"/>
              <a:t>int</a:t>
            </a:r>
            <a:r>
              <a:rPr lang="pt-BR" sz="1400" dirty="0"/>
              <a:t> </a:t>
            </a:r>
            <a:r>
              <a:rPr lang="pt-BR" sz="1400" dirty="0" err="1"/>
              <a:t>init</a:t>
            </a:r>
            <a:r>
              <a:rPr lang="pt-BR" sz="1400" dirty="0"/>
              <a:t>, </a:t>
            </a:r>
            <a:r>
              <a:rPr lang="pt-BR" sz="1400" dirty="0" err="1"/>
              <a:t>int</a:t>
            </a:r>
            <a:r>
              <a:rPr lang="pt-BR" sz="1400" dirty="0"/>
              <a:t> n1, </a:t>
            </a:r>
            <a:r>
              <a:rPr lang="pt-BR" sz="1400" dirty="0" err="1"/>
              <a:t>int</a:t>
            </a:r>
            <a:r>
              <a:rPr lang="pt-BR" sz="1400" dirty="0"/>
              <a:t> n2</a:t>
            </a:r>
            <a:r>
              <a:rPr lang="pt-BR" sz="1400" dirty="0" smtClean="0"/>
              <a:t>) {</a:t>
            </a:r>
            <a:endParaRPr lang="pt-BR" sz="1400" dirty="0"/>
          </a:p>
          <a:p>
            <a:pPr marL="114300" indent="0">
              <a:buNone/>
            </a:pPr>
            <a:r>
              <a:rPr lang="pt-BR" sz="1400" dirty="0" err="1"/>
              <a:t>int</a:t>
            </a:r>
            <a:r>
              <a:rPr lang="pt-BR" sz="1400" dirty="0"/>
              <a:t>[ ] buffer = new </a:t>
            </a:r>
            <a:r>
              <a:rPr lang="pt-BR" sz="1400" dirty="0" err="1"/>
              <a:t>int</a:t>
            </a:r>
            <a:r>
              <a:rPr lang="pt-BR" sz="1400" dirty="0"/>
              <a:t>[n1+n2</a:t>
            </a:r>
            <a:r>
              <a:rPr lang="pt-BR" sz="1400" dirty="0" smtClean="0"/>
              <a:t>]; </a:t>
            </a:r>
            <a:r>
              <a:rPr lang="pt-BR" sz="1400" dirty="0" err="1" smtClean="0"/>
              <a:t>int</a:t>
            </a:r>
            <a:r>
              <a:rPr lang="pt-BR" sz="1400" dirty="0" smtClean="0"/>
              <a:t> </a:t>
            </a:r>
            <a:r>
              <a:rPr lang="pt-BR" sz="1400" dirty="0" err="1"/>
              <a:t>temp</a:t>
            </a:r>
            <a:r>
              <a:rPr lang="pt-BR" sz="1400" dirty="0"/>
              <a:t> = 0</a:t>
            </a:r>
            <a:r>
              <a:rPr lang="pt-BR" sz="1400" dirty="0" smtClean="0"/>
              <a:t>; </a:t>
            </a:r>
            <a:r>
              <a:rPr lang="pt-BR" sz="1400" dirty="0" err="1" smtClean="0"/>
              <a:t>int</a:t>
            </a:r>
            <a:r>
              <a:rPr lang="pt-BR" sz="1400" dirty="0" smtClean="0"/>
              <a:t> </a:t>
            </a:r>
            <a:r>
              <a:rPr lang="pt-BR" sz="1400" dirty="0"/>
              <a:t>temp1 = 0</a:t>
            </a:r>
            <a:r>
              <a:rPr lang="pt-BR" sz="1400" dirty="0" smtClean="0"/>
              <a:t>;  </a:t>
            </a:r>
            <a:r>
              <a:rPr lang="pt-BR" sz="1400" dirty="0" err="1" smtClean="0"/>
              <a:t>int</a:t>
            </a:r>
            <a:r>
              <a:rPr lang="pt-BR" sz="1400" dirty="0" smtClean="0"/>
              <a:t> </a:t>
            </a:r>
            <a:r>
              <a:rPr lang="pt-BR" sz="1400" dirty="0"/>
              <a:t>temp2 = 0</a:t>
            </a:r>
            <a:r>
              <a:rPr lang="pt-BR" sz="1400" dirty="0" smtClean="0"/>
              <a:t>; </a:t>
            </a:r>
            <a:r>
              <a:rPr lang="pt-BR" sz="1400" dirty="0" err="1" smtClean="0"/>
              <a:t>int</a:t>
            </a:r>
            <a:r>
              <a:rPr lang="pt-BR" sz="1400" dirty="0" smtClean="0"/>
              <a:t> </a:t>
            </a:r>
            <a:r>
              <a:rPr lang="pt-BR" sz="1400" dirty="0"/>
              <a:t>i;</a:t>
            </a:r>
          </a:p>
          <a:p>
            <a:pPr marL="114300" indent="0">
              <a:buNone/>
            </a:pPr>
            <a:r>
              <a:rPr lang="pt-BR" sz="1400" dirty="0" err="1"/>
              <a:t>while</a:t>
            </a:r>
            <a:r>
              <a:rPr lang="pt-BR" sz="1400" dirty="0"/>
              <a:t> ((temp1 &lt; n1) &amp;&amp; (temp2 &lt; n2</a:t>
            </a:r>
            <a:r>
              <a:rPr lang="pt-BR" sz="1400" dirty="0" smtClean="0"/>
              <a:t>)) { </a:t>
            </a:r>
            <a:r>
              <a:rPr lang="pt-BR" sz="1400" dirty="0" err="1" smtClean="0"/>
              <a:t>if</a:t>
            </a:r>
            <a:r>
              <a:rPr lang="pt-BR" sz="1400" dirty="0" smtClean="0"/>
              <a:t> </a:t>
            </a:r>
            <a:r>
              <a:rPr lang="pt-BR" sz="1400" dirty="0"/>
              <a:t>(</a:t>
            </a:r>
            <a:r>
              <a:rPr lang="pt-BR" sz="1400" dirty="0" err="1"/>
              <a:t>matrix</a:t>
            </a:r>
            <a:r>
              <a:rPr lang="pt-BR" sz="1400" dirty="0"/>
              <a:t>[</a:t>
            </a:r>
            <a:r>
              <a:rPr lang="pt-BR" sz="1400" dirty="0" err="1"/>
              <a:t>init</a:t>
            </a:r>
            <a:r>
              <a:rPr lang="pt-BR" sz="1400" dirty="0"/>
              <a:t> + temp1] &lt; </a:t>
            </a:r>
            <a:r>
              <a:rPr lang="pt-BR" sz="1400" dirty="0" err="1"/>
              <a:t>matrix</a:t>
            </a:r>
            <a:r>
              <a:rPr lang="pt-BR" sz="1400" dirty="0"/>
              <a:t>[</a:t>
            </a:r>
            <a:r>
              <a:rPr lang="pt-BR" sz="1400" dirty="0" err="1"/>
              <a:t>init</a:t>
            </a:r>
            <a:r>
              <a:rPr lang="pt-BR" sz="1400" dirty="0"/>
              <a:t> + n1 + temp2])</a:t>
            </a:r>
          </a:p>
          <a:p>
            <a:pPr marL="114300" indent="0">
              <a:buNone/>
            </a:pPr>
            <a:r>
              <a:rPr lang="pt-BR" sz="1400" dirty="0"/>
              <a:t>buffer[</a:t>
            </a:r>
            <a:r>
              <a:rPr lang="pt-BR" sz="1400" dirty="0" err="1"/>
              <a:t>temp</a:t>
            </a:r>
            <a:r>
              <a:rPr lang="pt-BR" sz="1400" dirty="0"/>
              <a:t>++] = </a:t>
            </a:r>
            <a:r>
              <a:rPr lang="pt-BR" sz="1400" dirty="0" err="1"/>
              <a:t>matrix</a:t>
            </a:r>
            <a:r>
              <a:rPr lang="pt-BR" sz="1400" dirty="0"/>
              <a:t>[</a:t>
            </a:r>
            <a:r>
              <a:rPr lang="pt-BR" sz="1400" dirty="0" err="1"/>
              <a:t>init</a:t>
            </a:r>
            <a:r>
              <a:rPr lang="pt-BR" sz="1400" dirty="0"/>
              <a:t> + (temp1</a:t>
            </a:r>
            <a:r>
              <a:rPr lang="pt-BR" sz="1400" dirty="0" smtClean="0"/>
              <a:t>++)]; </a:t>
            </a:r>
            <a:r>
              <a:rPr lang="pt-BR" sz="1400" dirty="0" err="1" smtClean="0"/>
              <a:t>else</a:t>
            </a:r>
            <a:r>
              <a:rPr lang="pt-BR" sz="1400" dirty="0" smtClean="0"/>
              <a:t>  buffer[</a:t>
            </a:r>
            <a:r>
              <a:rPr lang="pt-BR" sz="1400" dirty="0" err="1" smtClean="0"/>
              <a:t>temp</a:t>
            </a:r>
            <a:r>
              <a:rPr lang="pt-BR" sz="1400" dirty="0"/>
              <a:t>++] = </a:t>
            </a:r>
            <a:r>
              <a:rPr lang="pt-BR" sz="1400" dirty="0" err="1"/>
              <a:t>matrix</a:t>
            </a:r>
            <a:r>
              <a:rPr lang="pt-BR" sz="1400" dirty="0"/>
              <a:t>[</a:t>
            </a:r>
            <a:r>
              <a:rPr lang="pt-BR" sz="1400" dirty="0" err="1"/>
              <a:t>init</a:t>
            </a:r>
            <a:r>
              <a:rPr lang="pt-BR" sz="1400" dirty="0"/>
              <a:t> + n1 + (temp2</a:t>
            </a:r>
            <a:r>
              <a:rPr lang="pt-BR" sz="1400" dirty="0" smtClean="0"/>
              <a:t>++)]; }</a:t>
            </a:r>
            <a:endParaRPr lang="pt-BR" sz="1400" dirty="0"/>
          </a:p>
          <a:p>
            <a:pPr marL="114300" indent="0">
              <a:buNone/>
            </a:pPr>
            <a:r>
              <a:rPr lang="pt-BR" sz="1400" dirty="0" err="1"/>
              <a:t>while</a:t>
            </a:r>
            <a:r>
              <a:rPr lang="pt-BR" sz="1400" dirty="0"/>
              <a:t> (temp1 &lt; n1</a:t>
            </a:r>
            <a:r>
              <a:rPr lang="pt-BR" sz="1400" dirty="0" smtClean="0"/>
              <a:t>)  buffer[</a:t>
            </a:r>
            <a:r>
              <a:rPr lang="pt-BR" sz="1400" dirty="0" err="1" smtClean="0"/>
              <a:t>temp</a:t>
            </a:r>
            <a:r>
              <a:rPr lang="pt-BR" sz="1400" dirty="0"/>
              <a:t>++] = </a:t>
            </a:r>
            <a:r>
              <a:rPr lang="pt-BR" sz="1400" dirty="0" err="1"/>
              <a:t>matrix</a:t>
            </a:r>
            <a:r>
              <a:rPr lang="pt-BR" sz="1400" dirty="0"/>
              <a:t>[</a:t>
            </a:r>
            <a:r>
              <a:rPr lang="pt-BR" sz="1400" dirty="0" err="1"/>
              <a:t>init</a:t>
            </a:r>
            <a:r>
              <a:rPr lang="pt-BR" sz="1400" dirty="0"/>
              <a:t> + (temp1</a:t>
            </a:r>
            <a:r>
              <a:rPr lang="pt-BR" sz="1400" dirty="0" smtClean="0"/>
              <a:t>++)]; </a:t>
            </a:r>
            <a:r>
              <a:rPr lang="pt-BR" sz="1400" dirty="0" err="1" smtClean="0"/>
              <a:t>while</a:t>
            </a:r>
            <a:r>
              <a:rPr lang="pt-BR" sz="1400" dirty="0" smtClean="0"/>
              <a:t> </a:t>
            </a:r>
            <a:r>
              <a:rPr lang="pt-BR" sz="1400" dirty="0"/>
              <a:t>(temp2 &lt; n2)</a:t>
            </a:r>
          </a:p>
          <a:p>
            <a:pPr marL="114300" indent="0">
              <a:buNone/>
            </a:pPr>
            <a:r>
              <a:rPr lang="pt-BR" sz="1400" dirty="0"/>
              <a:t>buffer[</a:t>
            </a:r>
            <a:r>
              <a:rPr lang="pt-BR" sz="1400" dirty="0" err="1"/>
              <a:t>temp</a:t>
            </a:r>
            <a:r>
              <a:rPr lang="pt-BR" sz="1400" dirty="0"/>
              <a:t>++] = </a:t>
            </a:r>
            <a:r>
              <a:rPr lang="pt-BR" sz="1400" dirty="0" err="1"/>
              <a:t>matrix</a:t>
            </a:r>
            <a:r>
              <a:rPr lang="pt-BR" sz="1400" dirty="0"/>
              <a:t>[</a:t>
            </a:r>
            <a:r>
              <a:rPr lang="pt-BR" sz="1400" dirty="0" err="1"/>
              <a:t>init</a:t>
            </a:r>
            <a:r>
              <a:rPr lang="pt-BR" sz="1400" dirty="0"/>
              <a:t> + n1 + (temp2</a:t>
            </a:r>
            <a:r>
              <a:rPr lang="pt-BR" sz="1400" dirty="0" smtClean="0"/>
              <a:t>++)]; for </a:t>
            </a:r>
            <a:r>
              <a:rPr lang="pt-BR" sz="1400" dirty="0"/>
              <a:t>(i = 0; i &lt; n1+n2; i++)</a:t>
            </a:r>
          </a:p>
          <a:p>
            <a:pPr marL="114300" indent="0">
              <a:buNone/>
            </a:pPr>
            <a:r>
              <a:rPr lang="pt-BR" sz="1400" dirty="0" err="1"/>
              <a:t>matrix</a:t>
            </a:r>
            <a:r>
              <a:rPr lang="pt-BR" sz="1400" dirty="0"/>
              <a:t>[</a:t>
            </a:r>
            <a:r>
              <a:rPr lang="pt-BR" sz="1400" dirty="0" err="1"/>
              <a:t>init</a:t>
            </a:r>
            <a:r>
              <a:rPr lang="pt-BR" sz="1400" dirty="0"/>
              <a:t> + i] = buffer[i</a:t>
            </a:r>
            <a:r>
              <a:rPr lang="pt-BR" sz="1400" dirty="0" smtClean="0"/>
              <a:t>]; 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79075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124</TotalTime>
  <Words>1051</Words>
  <Application>Microsoft Office PowerPoint</Application>
  <PresentationFormat>Presentación en pantalla (4:3)</PresentationFormat>
  <Paragraphs>78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Adyacencia</vt:lpstr>
      <vt:lpstr>Métodos de ordenamiento</vt:lpstr>
      <vt:lpstr>Tipos de Métodos</vt:lpstr>
      <vt:lpstr>Métodos Iterativos</vt:lpstr>
      <vt:lpstr>Métodos Recursivos</vt:lpstr>
      <vt:lpstr>Burbuja</vt:lpstr>
      <vt:lpstr>Inserción</vt:lpstr>
      <vt:lpstr>Selección</vt:lpstr>
      <vt:lpstr>Mergesort</vt:lpstr>
      <vt:lpstr>Presentación de PowerPoint</vt:lpstr>
      <vt:lpstr>Shellsort</vt:lpstr>
      <vt:lpstr>Quicksort</vt:lpstr>
      <vt:lpstr>Referencias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7</dc:creator>
  <cp:lastModifiedBy>WINDOWS 7</cp:lastModifiedBy>
  <cp:revision>52</cp:revision>
  <dcterms:created xsi:type="dcterms:W3CDTF">2015-04-12T21:04:04Z</dcterms:created>
  <dcterms:modified xsi:type="dcterms:W3CDTF">2015-05-24T21:19:02Z</dcterms:modified>
</cp:coreProperties>
</file>