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56" r:id="rId2"/>
    <p:sldId id="257" r:id="rId3"/>
    <p:sldId id="264" r:id="rId4"/>
    <p:sldId id="275" r:id="rId5"/>
    <p:sldId id="274" r:id="rId6"/>
    <p:sldId id="277" r:id="rId7"/>
    <p:sldId id="273" r:id="rId8"/>
    <p:sldId id="276" r:id="rId9"/>
    <p:sldId id="258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Objetos y</a:t>
            </a:r>
            <a:b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</a:t>
            </a:r>
            <a:r>
              <a:rPr lang="es-CO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Introducción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Al escribir un programa en un lenguaje orientado a objetos tratamos de modelar un problema del mundo real pensando en objetos que forman parte del problema y que se relacionan entre sí.</a:t>
            </a:r>
            <a:endParaRPr lang="es-CO" sz="28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4355976" y="4869160"/>
            <a:ext cx="342635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Objetos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18730" y="3645024"/>
            <a:ext cx="342635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Clases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Abstracción </a:t>
            </a:r>
            <a:r>
              <a:rPr lang="es-CO" sz="2800" dirty="0"/>
              <a:t>que define un tipo de objeto especificando qué propiedades (atributos) y operaciones disponibles va a tener.</a:t>
            </a:r>
            <a:endParaRPr lang="es-CO" sz="28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718729" y="3284984"/>
            <a:ext cx="342635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4499992" y="3284984"/>
            <a:ext cx="342635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Modulo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718729" y="4725144"/>
            <a:ext cx="3426355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s-CO" sz="2800" dirty="0" smtClean="0"/>
              <a:t>Descripción de un conjunto de objetos.</a:t>
            </a:r>
            <a:endParaRPr lang="es-CO" sz="2800" dirty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4499991" y="4725144"/>
            <a:ext cx="3426355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s-CO" sz="2800" dirty="0" smtClean="0"/>
              <a:t>Unidad de descomposición del software.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4004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Constructores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Cuando se discute acerca de las clases, uno de los temas más importantes tópicos serian los constructores. Cada clase tiene un </a:t>
            </a:r>
            <a:r>
              <a:rPr lang="es-CO" sz="2800" dirty="0" smtClean="0"/>
              <a:t>constructor.</a:t>
            </a:r>
            <a:endParaRPr lang="es-CO" sz="2800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589718" y="3212976"/>
            <a:ext cx="7620000" cy="30963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s-CO" sz="1800" b="1" dirty="0" err="1"/>
              <a:t>public</a:t>
            </a:r>
            <a:r>
              <a:rPr lang="es-CO" sz="1800" b="1" dirty="0"/>
              <a:t> </a:t>
            </a:r>
            <a:r>
              <a:rPr lang="es-CO" sz="1800" b="1" dirty="0" err="1"/>
              <a:t>class</a:t>
            </a:r>
            <a:r>
              <a:rPr lang="es-CO" sz="1800" b="1" dirty="0"/>
              <a:t> Carro{</a:t>
            </a:r>
          </a:p>
          <a:p>
            <a:pPr marL="114300" indent="0" algn="just">
              <a:buNone/>
            </a:pPr>
            <a:r>
              <a:rPr lang="es-CO" sz="1800" b="1" dirty="0"/>
              <a:t>   </a:t>
            </a:r>
            <a:r>
              <a:rPr lang="es-CO" sz="1800" b="1" dirty="0" err="1"/>
              <a:t>public</a:t>
            </a:r>
            <a:r>
              <a:rPr lang="es-CO" sz="1800" b="1" dirty="0"/>
              <a:t> carro(){</a:t>
            </a:r>
          </a:p>
          <a:p>
            <a:pPr marL="114300" indent="0" algn="just">
              <a:buNone/>
            </a:pPr>
            <a:r>
              <a:rPr lang="es-CO" sz="1800" b="1" dirty="0"/>
              <a:t>   </a:t>
            </a:r>
            <a:r>
              <a:rPr lang="es-CO" sz="1800" b="1" dirty="0" smtClean="0"/>
              <a:t>}</a:t>
            </a:r>
          </a:p>
          <a:p>
            <a:pPr marL="114300" indent="0" algn="just">
              <a:buNone/>
            </a:pPr>
            <a:endParaRPr lang="es-CO" sz="1800" b="1" dirty="0"/>
          </a:p>
          <a:p>
            <a:pPr marL="114300" indent="0" algn="just">
              <a:buNone/>
            </a:pPr>
            <a:r>
              <a:rPr lang="es-CO" sz="1800" b="1" dirty="0"/>
              <a:t>   </a:t>
            </a:r>
            <a:r>
              <a:rPr lang="es-CO" sz="1800" b="1" dirty="0" err="1"/>
              <a:t>public</a:t>
            </a:r>
            <a:r>
              <a:rPr lang="es-CO" sz="1800" b="1" dirty="0"/>
              <a:t> carro(</a:t>
            </a:r>
            <a:r>
              <a:rPr lang="es-CO" sz="1800" b="1" dirty="0" err="1"/>
              <a:t>String</a:t>
            </a:r>
            <a:r>
              <a:rPr lang="es-CO" sz="1800" b="1" dirty="0"/>
              <a:t> marca){</a:t>
            </a:r>
          </a:p>
          <a:p>
            <a:pPr marL="114300" indent="0" algn="just">
              <a:buNone/>
            </a:pPr>
            <a:r>
              <a:rPr lang="es-CO" sz="1800" b="1" dirty="0"/>
              <a:t>      // El constructor tiene solo un </a:t>
            </a:r>
            <a:r>
              <a:rPr lang="es-CO" sz="1800" b="1" dirty="0" err="1"/>
              <a:t>parametro</a:t>
            </a:r>
            <a:r>
              <a:rPr lang="es-CO" sz="1800" b="1" dirty="0"/>
              <a:t>, en este caso marca</a:t>
            </a:r>
          </a:p>
          <a:p>
            <a:pPr marL="114300" indent="0" algn="just">
              <a:buNone/>
            </a:pPr>
            <a:r>
              <a:rPr lang="es-CO" sz="1800" b="1" dirty="0"/>
              <a:t>   }</a:t>
            </a:r>
          </a:p>
          <a:p>
            <a:pPr marL="114300" indent="0" algn="just">
              <a:buNone/>
            </a:pPr>
            <a:r>
              <a:rPr lang="es-CO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49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Objetos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Entidad </a:t>
            </a:r>
            <a:r>
              <a:rPr lang="es-CO" sz="2800" dirty="0"/>
              <a:t>existente en la memoria del ordenador que tiene unas propiedades (atributos o datos sobre sí mismo almacenados por el objeto) y unas operaciones disponibles específicas (métodos).</a:t>
            </a:r>
            <a:endParaRPr lang="es-CO" sz="28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539552" y="3573016"/>
            <a:ext cx="7589171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Instancia de una clase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39552" y="5013176"/>
            <a:ext cx="239185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Nombre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3138207" y="5013176"/>
            <a:ext cx="239185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Atributos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5736864" y="5013176"/>
            <a:ext cx="239185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Métodos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¿Cómo crear un Objeto?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La forma más practica es siguiendo los siguientes pasos.</a:t>
            </a:r>
            <a:endParaRPr lang="es-CO" sz="28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528120" y="2780928"/>
            <a:ext cx="239185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Declarar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535658" y="3989755"/>
            <a:ext cx="239185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Instanciar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535783" y="5157192"/>
            <a:ext cx="239185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Inicialización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3203848" y="2838636"/>
            <a:ext cx="4752528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s-CO" sz="2000" dirty="0"/>
              <a:t>Debemos declarar una variable con su nombre y con el tipo de objeto que va a contener.</a:t>
            </a: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3179017" y="4047463"/>
            <a:ext cx="4752528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s-CO" sz="2000" dirty="0"/>
              <a:t>La palabra clave </a:t>
            </a:r>
            <a:r>
              <a:rPr lang="es-CO" sz="2000" dirty="0">
                <a:solidFill>
                  <a:srgbClr val="FF0000"/>
                </a:solidFill>
              </a:rPr>
              <a:t>new </a:t>
            </a:r>
            <a:r>
              <a:rPr lang="es-CO" sz="2000" dirty="0"/>
              <a:t>se utiliza para crear el objeto.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179017" y="5214900"/>
            <a:ext cx="4752528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s-CO" sz="2000" dirty="0"/>
              <a:t>La palabra clave </a:t>
            </a:r>
            <a:r>
              <a:rPr lang="es-CO" sz="2000" dirty="0">
                <a:solidFill>
                  <a:srgbClr val="FF0000"/>
                </a:solidFill>
              </a:rPr>
              <a:t>new</a:t>
            </a:r>
            <a:r>
              <a:rPr lang="es-CO" sz="2000" dirty="0"/>
              <a:t> va seguida de una llamada a un </a:t>
            </a:r>
            <a:r>
              <a:rPr lang="es-CO" sz="2000" dirty="0">
                <a:solidFill>
                  <a:srgbClr val="FF0000"/>
                </a:solidFill>
              </a:rPr>
              <a:t>constructor</a:t>
            </a:r>
            <a:r>
              <a:rPr lang="es-CO" sz="2000" dirty="0"/>
              <a:t>. Esta llamada inicializa el nuevo objeto.</a:t>
            </a:r>
          </a:p>
        </p:txBody>
      </p:sp>
    </p:spTree>
    <p:extLst>
      <p:ext uri="{BB962C8B-B14F-4D97-AF65-F5344CB8AC3E}">
        <p14:creationId xmlns:p14="http://schemas.microsoft.com/office/powerpoint/2010/main" val="25514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450520" y="2010134"/>
            <a:ext cx="7620000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Carro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miCarro</a:t>
            </a:r>
            <a:r>
              <a:rPr lang="pt-BR" sz="2000" dirty="0" smtClean="0"/>
              <a:t>= </a:t>
            </a:r>
            <a:r>
              <a:rPr lang="pt-BR" sz="2000" dirty="0" smtClean="0">
                <a:solidFill>
                  <a:srgbClr val="FF0000"/>
                </a:solidFill>
              </a:rPr>
              <a:t>new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Carro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chemeClr val="accent3"/>
                </a:solidFill>
              </a:rPr>
              <a:t>1234</a:t>
            </a:r>
            <a:r>
              <a:rPr lang="pt-BR" sz="2000" dirty="0" smtClean="0"/>
              <a:t>);</a:t>
            </a:r>
            <a:endParaRPr lang="es-CO" sz="20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1642" y="548680"/>
            <a:ext cx="239185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Ejemplo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467544" y="2996952"/>
            <a:ext cx="576064" cy="576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Elipse"/>
          <p:cNvSpPr/>
          <p:nvPr/>
        </p:nvSpPr>
        <p:spPr>
          <a:xfrm>
            <a:off x="467544" y="3725416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Elipse"/>
          <p:cNvSpPr/>
          <p:nvPr/>
        </p:nvSpPr>
        <p:spPr>
          <a:xfrm>
            <a:off x="467544" y="4493293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Elipse"/>
          <p:cNvSpPr/>
          <p:nvPr/>
        </p:nvSpPr>
        <p:spPr>
          <a:xfrm>
            <a:off x="467544" y="5229200"/>
            <a:ext cx="576064" cy="57606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1403648" y="2996952"/>
            <a:ext cx="66118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s-CO" sz="2000" dirty="0" smtClean="0"/>
              <a:t>La clase de la que instanciamos el objeto</a:t>
            </a:r>
            <a:endParaRPr lang="es-CO" sz="2000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403648" y="3734354"/>
            <a:ext cx="66118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s-CO" sz="2000" dirty="0" smtClean="0"/>
              <a:t>El nombre del Objeto</a:t>
            </a:r>
            <a:endParaRPr lang="es-CO" sz="2000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1403648" y="4493293"/>
            <a:ext cx="66118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s-CO" sz="2000" dirty="0" smtClean="0"/>
              <a:t>La instancia del objeto</a:t>
            </a:r>
            <a:endParaRPr lang="es-CO" sz="2000" dirty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1403648" y="5229200"/>
            <a:ext cx="66118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s-CO" sz="2000" dirty="0" smtClean="0"/>
              <a:t>La inicialización del objeto, en este caso el numero de placa del carro que fue designado en el constructor.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6031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Acceso a variables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Cuando se instancia un objeto de una clase, se quiere acceder a todo el contenido disponible de este objeto, esto se realiza utilizando un . </a:t>
            </a:r>
            <a:r>
              <a:rPr lang="es-CO" sz="2800" dirty="0" smtClean="0"/>
              <a:t>en el objeto instanciado.</a:t>
            </a:r>
            <a:endParaRPr lang="es-CO" sz="28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756880" y="3645024"/>
            <a:ext cx="717466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miCarro.placa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1967948" y="4869160"/>
            <a:ext cx="4752528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s-CO" sz="2000" dirty="0" smtClean="0"/>
              <a:t>Debe mostrar la placa del carro, la cual fue inicializada con 1234.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2875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[</a:t>
            </a:r>
            <a:r>
              <a:rPr lang="es-CO" dirty="0" smtClean="0"/>
              <a:t>1</a:t>
            </a:r>
            <a:r>
              <a:rPr lang="es-CO" dirty="0" smtClean="0"/>
              <a:t>]</a:t>
            </a:r>
            <a:r>
              <a:rPr lang="es-CO" dirty="0" err="1" smtClean="0"/>
              <a:t>Picca</a:t>
            </a:r>
            <a:r>
              <a:rPr lang="es-CO" dirty="0" smtClean="0"/>
              <a:t>, Carlos. </a:t>
            </a:r>
            <a:r>
              <a:rPr lang="es-CO" dirty="0"/>
              <a:t>(</a:t>
            </a:r>
            <a:r>
              <a:rPr lang="es-CO" dirty="0" smtClean="0"/>
              <a:t>2014, Enero 8). </a:t>
            </a:r>
            <a:r>
              <a:rPr lang="es-CO" i="1" dirty="0" smtClean="0"/>
              <a:t>Java </a:t>
            </a:r>
            <a:r>
              <a:rPr lang="es-CO" i="1" dirty="0"/>
              <a:t>desde Cero: Clases y Objetos</a:t>
            </a:r>
            <a:r>
              <a:rPr lang="es-CO" dirty="0" smtClean="0"/>
              <a:t>. </a:t>
            </a:r>
            <a:r>
              <a:rPr lang="es-CO" dirty="0" err="1" smtClean="0"/>
              <a:t>Codehero</a:t>
            </a:r>
            <a:r>
              <a:rPr lang="es-CO" dirty="0" smtClean="0"/>
              <a:t>. </a:t>
            </a:r>
            <a:r>
              <a:rPr lang="es-CO" dirty="0" smtClean="0"/>
              <a:t>[</a:t>
            </a:r>
            <a:r>
              <a:rPr lang="es-CO" dirty="0" smtClean="0"/>
              <a:t>En línea]. Disponible en</a:t>
            </a:r>
            <a:r>
              <a:rPr lang="es-CO" dirty="0"/>
              <a:t>: </a:t>
            </a:r>
            <a:r>
              <a:rPr lang="es-CO" dirty="0"/>
              <a:t>http://codehero.co/java-desde-cero-clases-y-objectos/ </a:t>
            </a:r>
            <a:endParaRPr lang="es-CO" dirty="0" smtClean="0"/>
          </a:p>
          <a:p>
            <a:r>
              <a:rPr lang="es-CO" dirty="0" smtClean="0"/>
              <a:t>[</a:t>
            </a:r>
            <a:r>
              <a:rPr lang="es-CO" dirty="0"/>
              <a:t>2] </a:t>
            </a:r>
            <a:r>
              <a:rPr lang="es-CO" dirty="0" smtClean="0"/>
              <a:t>Berza, Fernando. </a:t>
            </a:r>
            <a:r>
              <a:rPr lang="es-CO" i="1" dirty="0" smtClean="0"/>
              <a:t>Clases y objetos</a:t>
            </a:r>
            <a:r>
              <a:rPr lang="es-CO" dirty="0" smtClean="0"/>
              <a:t>. [En línea]. </a:t>
            </a:r>
            <a:r>
              <a:rPr lang="es-CO" dirty="0"/>
              <a:t>Disponible en: http://</a:t>
            </a:r>
            <a:r>
              <a:rPr lang="es-CO" dirty="0" smtClean="0"/>
              <a:t>elvex.ugr.es/decsai/java/pdf/3B-Clases.pdf</a:t>
            </a:r>
          </a:p>
          <a:p>
            <a:r>
              <a:rPr lang="es-CO" dirty="0" smtClean="0"/>
              <a:t>[3] Rodríguez, Alex</a:t>
            </a:r>
            <a:r>
              <a:rPr lang="es-CO" dirty="0"/>
              <a:t>. </a:t>
            </a:r>
            <a:r>
              <a:rPr lang="es-CO" i="1" dirty="0"/>
              <a:t>Conceptos de objetos y clases en Java. Definición de instancia. Ejemplos básicos y prácticos. (CU00619B</a:t>
            </a:r>
            <a:r>
              <a:rPr lang="es-CO" i="1" dirty="0" smtClean="0"/>
              <a:t>)</a:t>
            </a:r>
            <a:r>
              <a:rPr lang="es-CO" dirty="0" smtClean="0"/>
              <a:t>. [En línea]. </a:t>
            </a:r>
            <a:r>
              <a:rPr lang="es-CO" dirty="0"/>
              <a:t>Disponible en: http://www.aprenderaprogramar.com/index.php?option=com_content&amp;view=article&amp;id=411:conceptos-de-objetos-y-clases-en-java-definicion-de-instancia-ejemplos-basicos-y-practicos-cu00619b&amp;catid=68:curso-aprender-programacion-java-desde-cero&amp;Itemid=188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220</TotalTime>
  <Words>428</Words>
  <Application>Microsoft Office PowerPoint</Application>
  <PresentationFormat>Presentación en pantalla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Adyacencia</vt:lpstr>
      <vt:lpstr>Objetos y Clases</vt:lpstr>
      <vt:lpstr>Introducción</vt:lpstr>
      <vt:lpstr>Clases</vt:lpstr>
      <vt:lpstr>Constructores</vt:lpstr>
      <vt:lpstr>Objetos</vt:lpstr>
      <vt:lpstr>¿Cómo crear un Objeto?</vt:lpstr>
      <vt:lpstr>Presentación de PowerPoint</vt:lpstr>
      <vt:lpstr>Acceso a variables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WINDOWS 7</cp:lastModifiedBy>
  <cp:revision>79</cp:revision>
  <dcterms:created xsi:type="dcterms:W3CDTF">2015-04-12T21:04:04Z</dcterms:created>
  <dcterms:modified xsi:type="dcterms:W3CDTF">2015-05-24T22:55:29Z</dcterms:modified>
</cp:coreProperties>
</file>