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56" r:id="rId2"/>
    <p:sldId id="257" r:id="rId3"/>
    <p:sldId id="264" r:id="rId4"/>
    <p:sldId id="278" r:id="rId5"/>
    <p:sldId id="279" r:id="rId6"/>
    <p:sldId id="280" r:id="rId7"/>
    <p:sldId id="281" r:id="rId8"/>
    <p:sldId id="258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Relaciones </a:t>
            </a:r>
            <a:b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entre clases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</a:t>
            </a:r>
            <a:r>
              <a:rPr lang="es-CO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32856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Introducción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Las relaciones existentes entre las distintas clases nos indican como se comunican los objetos de esas clases entre si.</a:t>
            </a:r>
            <a:endParaRPr lang="es-CO" sz="28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4499992" y="3645024"/>
            <a:ext cx="342635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Composición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18730" y="3645024"/>
            <a:ext cx="342635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Asociación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718730" y="5049206"/>
            <a:ext cx="342635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Herencia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499992" y="5049206"/>
            <a:ext cx="342635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Agregación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Asociación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Una relación estructural que describe una conexión entre dos objetos.</a:t>
            </a:r>
            <a:endParaRPr lang="es-CO" sz="28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93257" y="2650720"/>
            <a:ext cx="747914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La asociación se podría definir como el momento en que dos objetos se unen para trabajar juntos y así, alcanzar una meta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453" y="4077072"/>
            <a:ext cx="5238750" cy="203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4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Agregación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Las partes pueden formar parte de distintos agregados.</a:t>
            </a:r>
            <a:endParaRPr lang="es-CO" sz="28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92988" y="2924944"/>
            <a:ext cx="747914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muestran como asociaciones con un rombo en uno de los extremos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78" y="4581128"/>
            <a:ext cx="4914900" cy="149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2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Composición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3600" dirty="0" smtClean="0"/>
              <a:t>Las partes solo existen asociadas al compuesto. </a:t>
            </a:r>
            <a:endParaRPr lang="es-CO" sz="36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92988" y="2924944"/>
            <a:ext cx="747914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En caso contrario, la composición es un tipo de relación dependiente en dónde un objeto más complejo es conformado por objetos más pequeños.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91" y="4234053"/>
            <a:ext cx="4600936" cy="2326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2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Herencia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La herencia significa que se pueden crear nuevas clases partiendo de clases existentes, que tendrá todas los atributos y los métodos de su 'superclase' o 'clase padre' y además se le podrán añadir otros atributos y métodos propios.</a:t>
            </a:r>
            <a:endParaRPr lang="es-CO" sz="28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692987" y="3941666"/>
            <a:ext cx="351897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Clase Padre</a:t>
            </a:r>
            <a:b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(Súper Clase)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4355976" y="5301208"/>
            <a:ext cx="351897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Clase Hija</a:t>
            </a:r>
            <a:b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(Subclase)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421029" y="3999374"/>
            <a:ext cx="3679363" cy="950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es-CO" sz="1400" dirty="0"/>
              <a:t>Clase de la que desciende o deriva una clase. Las clases hijas (descendientes) heredan (incorporan) automáticamente los atributos y métodos de </a:t>
            </a:r>
            <a:r>
              <a:rPr lang="es-CO" sz="1400" dirty="0" smtClean="0"/>
              <a:t>la a la clase </a:t>
            </a:r>
            <a:r>
              <a:rPr lang="es-CO" sz="1400" dirty="0"/>
              <a:t>padre.</a:t>
            </a: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91136" y="5330062"/>
            <a:ext cx="3679363" cy="950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es-CO" sz="1400" dirty="0"/>
              <a:t>Clase </a:t>
            </a:r>
            <a:r>
              <a:rPr lang="es-CO" sz="1400" dirty="0" smtClean="0"/>
              <a:t>descendiente </a:t>
            </a:r>
            <a:r>
              <a:rPr lang="es-CO" sz="1400" dirty="0"/>
              <a:t>de otra. Hereda automáticamente los atributos y métodos de su superclase. </a:t>
            </a:r>
          </a:p>
        </p:txBody>
      </p:sp>
    </p:spTree>
    <p:extLst>
      <p:ext uri="{BB962C8B-B14F-4D97-AF65-F5344CB8AC3E}">
        <p14:creationId xmlns:p14="http://schemas.microsoft.com/office/powerpoint/2010/main" val="7251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developers.do/wp-content/uploads/2012/11/ClassHerencia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62243"/>
            <a:ext cx="4276725" cy="3124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669068" y="980728"/>
            <a:ext cx="747914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señala con una flecha que apunta hacia la súper clase.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3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[</a:t>
            </a:r>
            <a:r>
              <a:rPr lang="es-CO" dirty="0" smtClean="0"/>
              <a:t>1</a:t>
            </a:r>
            <a:r>
              <a:rPr lang="es-CO" dirty="0" smtClean="0"/>
              <a:t>]</a:t>
            </a:r>
            <a:r>
              <a:rPr lang="es-CO" dirty="0" err="1" smtClean="0"/>
              <a:t>Darel</a:t>
            </a:r>
            <a:r>
              <a:rPr lang="es-CO" dirty="0" smtClean="0"/>
              <a:t>. </a:t>
            </a:r>
            <a:r>
              <a:rPr lang="es-CO" dirty="0" smtClean="0"/>
              <a:t>(2010, Julio 14). </a:t>
            </a:r>
            <a:r>
              <a:rPr lang="es-CO" i="1" dirty="0"/>
              <a:t>Programación Orientada a Objetos: Asociación vs </a:t>
            </a:r>
            <a:r>
              <a:rPr lang="es-CO" i="1" dirty="0" smtClean="0"/>
              <a:t>Composición.</a:t>
            </a:r>
            <a:r>
              <a:rPr lang="es-CO" dirty="0"/>
              <a:t> </a:t>
            </a:r>
            <a:r>
              <a:rPr lang="es-CO" dirty="0" smtClean="0"/>
              <a:t>[</a:t>
            </a:r>
            <a:r>
              <a:rPr lang="es-CO" dirty="0" smtClean="0"/>
              <a:t>En línea]. Disponible en</a:t>
            </a:r>
            <a:r>
              <a:rPr lang="es-CO" dirty="0"/>
              <a:t>: </a:t>
            </a:r>
            <a:r>
              <a:rPr lang="es-CO" dirty="0"/>
              <a:t>http://www.cristalab.com/tutoriales/programacion-orientada-a-objetos-asociacion-vs-composicion-c89337l/ </a:t>
            </a:r>
            <a:endParaRPr lang="es-CO" dirty="0" smtClean="0"/>
          </a:p>
          <a:p>
            <a:r>
              <a:rPr lang="es-CO" dirty="0" smtClean="0"/>
              <a:t>[</a:t>
            </a:r>
            <a:r>
              <a:rPr lang="es-CO" dirty="0"/>
              <a:t>2] </a:t>
            </a:r>
            <a:r>
              <a:rPr lang="es-CO" dirty="0" smtClean="0"/>
              <a:t>Berza, Fernando. </a:t>
            </a:r>
            <a:r>
              <a:rPr lang="es-CO" i="1" dirty="0" smtClean="0"/>
              <a:t>Relaciones entre Clases</a:t>
            </a:r>
            <a:r>
              <a:rPr lang="es-CO" dirty="0" smtClean="0"/>
              <a:t>. [En línea]. </a:t>
            </a:r>
            <a:r>
              <a:rPr lang="es-CO" dirty="0"/>
              <a:t>Disponible en: http://elvex.ugr.es/decsai/java/pdf/3C-Relaciones.pdf </a:t>
            </a:r>
            <a:endParaRPr lang="es-CO" dirty="0" smtClean="0"/>
          </a:p>
          <a:p>
            <a:r>
              <a:rPr lang="es-CO" dirty="0" smtClean="0"/>
              <a:t>[3] Aro</a:t>
            </a:r>
            <a:r>
              <a:rPr lang="es-CO" dirty="0" smtClean="0"/>
              <a:t>. (2008, Septiembre 27). </a:t>
            </a:r>
            <a:r>
              <a:rPr lang="es-CO" i="1" dirty="0"/>
              <a:t>UML Relaciones, </a:t>
            </a:r>
            <a:r>
              <a:rPr lang="es-CO" i="1" dirty="0" smtClean="0"/>
              <a:t>Composición, Agregación, Asociación, </a:t>
            </a:r>
            <a:r>
              <a:rPr lang="es-CO" i="1" dirty="0"/>
              <a:t>Dependencia, </a:t>
            </a:r>
            <a:r>
              <a:rPr lang="es-CO" i="1" dirty="0" smtClean="0"/>
              <a:t>Generalización, Realización. </a:t>
            </a:r>
            <a:r>
              <a:rPr lang="es-CO" dirty="0" smtClean="0"/>
              <a:t>[En línea]. </a:t>
            </a:r>
            <a:r>
              <a:rPr lang="es-CO" dirty="0"/>
              <a:t>Disponible en: http://arodm.blogspot.com/2008/09/uml-relaciones-compocicion-agregacion.html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253</TotalTime>
  <Words>315</Words>
  <Application>Microsoft Office PowerPoint</Application>
  <PresentationFormat>Presentación en pantalla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Adyacencia</vt:lpstr>
      <vt:lpstr>Relaciones  entre clases</vt:lpstr>
      <vt:lpstr>Introducción</vt:lpstr>
      <vt:lpstr>Asociación</vt:lpstr>
      <vt:lpstr>Agregación</vt:lpstr>
      <vt:lpstr>Composición</vt:lpstr>
      <vt:lpstr>Herencia</vt:lpstr>
      <vt:lpstr>Presentación de PowerPoint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WINDOWS 7</cp:lastModifiedBy>
  <cp:revision>94</cp:revision>
  <dcterms:created xsi:type="dcterms:W3CDTF">2015-04-12T21:04:04Z</dcterms:created>
  <dcterms:modified xsi:type="dcterms:W3CDTF">2015-05-24T23:27:46Z</dcterms:modified>
</cp:coreProperties>
</file>