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6" r:id="rId1"/>
  </p:sldMasterIdLst>
  <p:sldIdLst>
    <p:sldId id="256" r:id="rId2"/>
    <p:sldId id="257" r:id="rId3"/>
    <p:sldId id="264" r:id="rId4"/>
    <p:sldId id="278" r:id="rId5"/>
    <p:sldId id="279" r:id="rId6"/>
    <p:sldId id="281" r:id="rId7"/>
    <p:sldId id="282" r:id="rId8"/>
    <p:sldId id="258" r:id="rId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Métodos y Funciones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Programación en Java Para </a:t>
            </a:r>
            <a:r>
              <a:rPr lang="es-CO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Dummies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132856"/>
            <a:ext cx="2492896" cy="249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2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Introducción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92696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s-CO" sz="2800" dirty="0"/>
              <a:t>Las funciones y métodos en java sirven para la optimización de código y la reutilización del mismo.</a:t>
            </a:r>
            <a:endParaRPr lang="es-CO" sz="2800" dirty="0"/>
          </a:p>
        </p:txBody>
      </p:sp>
      <p:sp>
        <p:nvSpPr>
          <p:cNvPr id="8" name="7 Rectángulo redondeado"/>
          <p:cNvSpPr/>
          <p:nvPr/>
        </p:nvSpPr>
        <p:spPr>
          <a:xfrm>
            <a:off x="611560" y="4077072"/>
            <a:ext cx="7272808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Crear métodos y funciones es una buena practica en la programación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8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Métodos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92696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s-CO" sz="2800" dirty="0"/>
              <a:t>Es un conjunto de código reutilizable del cual se puede hacer un uso continuo que se encuentra disponible en cualquier momento deseado dentro de la aplicación.</a:t>
            </a:r>
          </a:p>
        </p:txBody>
      </p:sp>
      <p:sp>
        <p:nvSpPr>
          <p:cNvPr id="16" name="15 Rectángulo redondeado"/>
          <p:cNvSpPr/>
          <p:nvPr/>
        </p:nvSpPr>
        <p:spPr>
          <a:xfrm>
            <a:off x="674928" y="3861048"/>
            <a:ext cx="7479143" cy="10081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Por lo general no retorna resultados</a:t>
            </a:r>
            <a:endParaRPr lang="es-CO" sz="16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48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Funciones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92696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s-CO" sz="2800" dirty="0"/>
              <a:t>Las funciones son similares a los métodos la diferencia es que estas retornan un resultado  lo cual puede ser almacenado dentro de una </a:t>
            </a:r>
            <a:r>
              <a:rPr lang="es-CO" sz="2800" dirty="0" smtClean="0"/>
              <a:t>variable.</a:t>
            </a:r>
            <a:endParaRPr lang="es-CO" sz="2800" dirty="0"/>
          </a:p>
        </p:txBody>
      </p:sp>
      <p:sp>
        <p:nvSpPr>
          <p:cNvPr id="7" name="6 Rectángulo redondeado"/>
          <p:cNvSpPr/>
          <p:nvPr/>
        </p:nvSpPr>
        <p:spPr>
          <a:xfrm>
            <a:off x="674928" y="3861048"/>
            <a:ext cx="7479143" cy="10081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s-CO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etorna resultados</a:t>
            </a:r>
            <a:endParaRPr lang="es-CO" sz="16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2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7620000" cy="1143000"/>
          </a:xfrm>
        </p:spPr>
        <p:txBody>
          <a:bodyPr/>
          <a:lstStyle/>
          <a:p>
            <a:pPr algn="ctr"/>
            <a:r>
              <a:rPr lang="es-CO" sz="4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Creación de Métodos y Funciones</a:t>
            </a:r>
            <a:endParaRPr lang="es-CO" sz="40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467544" y="1700808"/>
            <a:ext cx="7620000" cy="892696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s-CO" sz="2800" dirty="0"/>
              <a:t>La ubicación de las funciones o los métodos se puede dar en la parte superior o inferior del </a:t>
            </a:r>
            <a:r>
              <a:rPr lang="es-CO" sz="2800" dirty="0" err="1"/>
              <a:t>main</a:t>
            </a:r>
            <a:r>
              <a:rPr lang="es-CO" sz="2800" dirty="0"/>
              <a:t> principal o incluso en otra </a:t>
            </a:r>
            <a:r>
              <a:rPr lang="es-CO" sz="2800" dirty="0" smtClean="0"/>
              <a:t>clase.</a:t>
            </a:r>
            <a:endParaRPr lang="es-CO" sz="2800" dirty="0"/>
          </a:p>
        </p:txBody>
      </p:sp>
      <p:sp>
        <p:nvSpPr>
          <p:cNvPr id="7" name="6 Rectángulo redondeado"/>
          <p:cNvSpPr/>
          <p:nvPr/>
        </p:nvSpPr>
        <p:spPr>
          <a:xfrm>
            <a:off x="627941" y="3284984"/>
            <a:ext cx="7272808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2000" b="1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Public</a:t>
            </a:r>
            <a:r>
              <a:rPr lang="es-CO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O" sz="2000" b="1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Static</a:t>
            </a:r>
            <a:r>
              <a:rPr lang="es-CO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O" sz="2000" b="1" dirty="0" err="1" smtClean="0">
                <a:solidFill>
                  <a:schemeClr val="accent5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void</a:t>
            </a:r>
            <a:r>
              <a:rPr lang="es-CO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r>
              <a:rPr lang="es-CO" sz="2000" b="1" dirty="0" smtClean="0">
                <a:solidFill>
                  <a:schemeClr val="accent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tipo</a:t>
            </a:r>
            <a:r>
              <a:rPr lang="es-CO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nombre () </a:t>
            </a:r>
            <a:r>
              <a:rPr lang="es-CO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{</a:t>
            </a:r>
          </a:p>
          <a:p>
            <a:r>
              <a:rPr lang="es-CO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s-CO" sz="2000" b="1" dirty="0" err="1" smtClean="0">
                <a:solidFill>
                  <a:schemeClr val="accent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Return</a:t>
            </a:r>
            <a:r>
              <a:rPr lang="es-CO" sz="2000" b="1" dirty="0" smtClean="0">
                <a:solidFill>
                  <a:schemeClr val="accent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  <a:endParaRPr lang="es-CO" sz="2000" b="1" dirty="0" smtClean="0">
              <a:solidFill>
                <a:schemeClr val="accent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s-CO" sz="20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  <a:endParaRPr lang="es-CO" sz="20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3 Elipse"/>
          <p:cNvSpPr/>
          <p:nvPr/>
        </p:nvSpPr>
        <p:spPr>
          <a:xfrm>
            <a:off x="827584" y="5229200"/>
            <a:ext cx="504056" cy="50405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10 Elipse"/>
          <p:cNvSpPr/>
          <p:nvPr/>
        </p:nvSpPr>
        <p:spPr>
          <a:xfrm>
            <a:off x="827584" y="5949280"/>
            <a:ext cx="504056" cy="50405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4 CuadroTexto"/>
          <p:cNvSpPr txBox="1"/>
          <p:nvPr/>
        </p:nvSpPr>
        <p:spPr>
          <a:xfrm>
            <a:off x="1547664" y="5296562"/>
            <a:ext cx="635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Indica que debe incluir la estructura para crear un método</a:t>
            </a:r>
            <a:endParaRPr lang="es-CO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547663" y="6016642"/>
            <a:ext cx="635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Indica que debe incluir la estructura para crear una función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9426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669068" y="692696"/>
            <a:ext cx="7479143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Ejemplo de Método</a:t>
            </a:r>
            <a:endParaRPr lang="es-CO" sz="16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674142" y="1988840"/>
            <a:ext cx="7479143" cy="12961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6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private</a:t>
            </a:r>
            <a:r>
              <a:rPr lang="es-CO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O" sz="16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void</a:t>
            </a:r>
            <a:r>
              <a:rPr lang="es-CO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O" sz="16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MetodoSuma</a:t>
            </a:r>
            <a:r>
              <a:rPr lang="es-CO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s-CO" sz="16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float</a:t>
            </a:r>
            <a:r>
              <a:rPr lang="es-CO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numero1, </a:t>
            </a:r>
            <a:r>
              <a:rPr lang="es-CO" sz="16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float</a:t>
            </a:r>
            <a:r>
              <a:rPr lang="es-CO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numero2){</a:t>
            </a:r>
          </a:p>
          <a:p>
            <a:r>
              <a:rPr lang="es-CO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</a:t>
            </a:r>
            <a:r>
              <a:rPr lang="es-CO" sz="16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float</a:t>
            </a:r>
            <a:r>
              <a:rPr lang="es-CO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Suma=numero1+numero2;</a:t>
            </a:r>
          </a:p>
          <a:p>
            <a:r>
              <a:rPr lang="es-CO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</a:t>
            </a:r>
            <a:r>
              <a:rPr lang="es-CO" sz="16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System.out.println</a:t>
            </a:r>
            <a:r>
              <a:rPr lang="es-CO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(Suma);</a:t>
            </a:r>
          </a:p>
          <a:p>
            <a:r>
              <a:rPr lang="es-CO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   }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674142" y="3717032"/>
            <a:ext cx="7479143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Ejemplo de Función</a:t>
            </a:r>
            <a:endParaRPr lang="es-CO" sz="16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669067" y="5085184"/>
            <a:ext cx="7479143" cy="12961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6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private</a:t>
            </a:r>
            <a:r>
              <a:rPr lang="es-CO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O" sz="16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float</a:t>
            </a:r>
            <a:r>
              <a:rPr lang="es-CO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O" sz="16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FuncionSuma</a:t>
            </a:r>
            <a:r>
              <a:rPr lang="es-CO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s-CO" sz="16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float</a:t>
            </a:r>
            <a:r>
              <a:rPr lang="es-CO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numero1, </a:t>
            </a:r>
            <a:r>
              <a:rPr lang="es-CO" sz="16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float</a:t>
            </a:r>
            <a:r>
              <a:rPr lang="es-CO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numero2){</a:t>
            </a:r>
          </a:p>
          <a:p>
            <a:r>
              <a:rPr lang="es-CO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</a:t>
            </a:r>
            <a:r>
              <a:rPr lang="es-CO" sz="16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float</a:t>
            </a:r>
            <a:r>
              <a:rPr lang="es-CO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Suma=numero1+numero2;</a:t>
            </a:r>
          </a:p>
          <a:p>
            <a:r>
              <a:rPr lang="es-CO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</a:t>
            </a:r>
            <a:r>
              <a:rPr lang="es-CO" sz="16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return</a:t>
            </a:r>
            <a:r>
              <a:rPr lang="es-CO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Suma;</a:t>
            </a:r>
          </a:p>
          <a:p>
            <a:r>
              <a:rPr lang="es-CO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26743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7620000" cy="1143000"/>
          </a:xfrm>
        </p:spPr>
        <p:txBody>
          <a:bodyPr/>
          <a:lstStyle/>
          <a:p>
            <a:pPr algn="ctr"/>
            <a:r>
              <a:rPr lang="es-CO" sz="4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Uso</a:t>
            </a:r>
            <a:r>
              <a:rPr lang="es-CO" sz="4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de Métodos y Funciones</a:t>
            </a:r>
            <a:endParaRPr lang="es-CO" sz="40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467544" y="1700808"/>
            <a:ext cx="7620000" cy="892696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s-CO" sz="2800" dirty="0" smtClean="0"/>
              <a:t>Para poder acceder a los métodos y funciones creados, como se dijo con anterioridad, se utiliza un . Después del nombre del objeto de dicha clase.</a:t>
            </a:r>
            <a:endParaRPr lang="es-CO" sz="2800" dirty="0"/>
          </a:p>
        </p:txBody>
      </p:sp>
      <p:sp>
        <p:nvSpPr>
          <p:cNvPr id="9" name="8 Rectángulo redondeado"/>
          <p:cNvSpPr/>
          <p:nvPr/>
        </p:nvSpPr>
        <p:spPr>
          <a:xfrm>
            <a:off x="668943" y="3501008"/>
            <a:ext cx="260691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Ejemplo de Método</a:t>
            </a:r>
            <a:endParaRPr lang="es-CO" sz="16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689343" y="4119605"/>
            <a:ext cx="7479143" cy="9361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float</a:t>
            </a:r>
            <a:r>
              <a:rPr 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Num1=7, Num2=4;</a:t>
            </a:r>
          </a:p>
          <a:p>
            <a:r>
              <a:rPr 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</a:t>
            </a:r>
            <a:r>
              <a:rPr lang="pt-BR" sz="16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MetodosFunciones</a:t>
            </a:r>
            <a:r>
              <a:rPr 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C=new </a:t>
            </a:r>
            <a:r>
              <a:rPr lang="pt-BR" sz="16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MetodosFunciones</a:t>
            </a:r>
            <a:r>
              <a:rPr 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();</a:t>
            </a:r>
          </a:p>
          <a:p>
            <a:r>
              <a:rPr 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</a:t>
            </a:r>
            <a:r>
              <a:rPr lang="pt-BR" sz="16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C.MetodoSuma</a:t>
            </a:r>
            <a:r>
              <a:rPr 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(Num1, Num2);</a:t>
            </a:r>
            <a:endParaRPr lang="es-CO" sz="16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13 Rectángulo redondeado"/>
          <p:cNvSpPr/>
          <p:nvPr/>
        </p:nvSpPr>
        <p:spPr>
          <a:xfrm>
            <a:off x="5534526" y="5209889"/>
            <a:ext cx="260691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Ejemplo de Función</a:t>
            </a:r>
            <a:endParaRPr lang="es-CO" sz="16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14 Rectángulo redondeado"/>
          <p:cNvSpPr/>
          <p:nvPr/>
        </p:nvSpPr>
        <p:spPr>
          <a:xfrm>
            <a:off x="689342" y="5878727"/>
            <a:ext cx="7479143" cy="792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MetodosFunciones</a:t>
            </a:r>
            <a:r>
              <a:rPr 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C=new </a:t>
            </a:r>
            <a:r>
              <a:rPr lang="pt-BR" sz="16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MetodosFunciones</a:t>
            </a:r>
            <a:r>
              <a:rPr 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();</a:t>
            </a:r>
          </a:p>
          <a:p>
            <a:r>
              <a:rPr 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</a:t>
            </a:r>
            <a:r>
              <a:rPr lang="pt-BR" sz="16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Sumax</a:t>
            </a:r>
            <a:r>
              <a:rPr 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pt-BR" sz="16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C.FuncionSuma</a:t>
            </a:r>
            <a:r>
              <a:rPr 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(Num1, Num2</a:t>
            </a:r>
            <a:r>
              <a:rPr lang="pt-B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</a:p>
          <a:p>
            <a:r>
              <a:rPr lang="pt-BR" sz="16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System.out.println</a:t>
            </a:r>
            <a:r>
              <a:rPr 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pt-BR" sz="16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Sumax</a:t>
            </a:r>
            <a:r>
              <a:rPr 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0898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Referencias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[</a:t>
            </a:r>
            <a:r>
              <a:rPr lang="es-CO" dirty="0" smtClean="0"/>
              <a:t>1</a:t>
            </a:r>
            <a:r>
              <a:rPr lang="es-CO" dirty="0" smtClean="0"/>
              <a:t>]Programación en Java. </a:t>
            </a:r>
            <a:r>
              <a:rPr lang="es-CO" dirty="0" smtClean="0"/>
              <a:t>(2012, Enero 2). </a:t>
            </a:r>
            <a:r>
              <a:rPr lang="es-CO" i="1" dirty="0"/>
              <a:t>Métodos y Funciones.</a:t>
            </a:r>
            <a:r>
              <a:rPr lang="es-CO" dirty="0" smtClean="0"/>
              <a:t> </a:t>
            </a:r>
            <a:r>
              <a:rPr lang="es-CO" dirty="0" smtClean="0"/>
              <a:t>[</a:t>
            </a:r>
            <a:r>
              <a:rPr lang="es-CO" dirty="0" smtClean="0"/>
              <a:t>En línea]. Disponible en</a:t>
            </a:r>
            <a:r>
              <a:rPr lang="es-CO" dirty="0"/>
              <a:t>: </a:t>
            </a:r>
            <a:r>
              <a:rPr lang="es-CO" dirty="0"/>
              <a:t>http://todoenjava.blogspot.com/2012/01/metodos-y-funciones.html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426189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294</TotalTime>
  <Words>290</Words>
  <Application>Microsoft Office PowerPoint</Application>
  <PresentationFormat>Presentación en pantalla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Adyacencia</vt:lpstr>
      <vt:lpstr>Métodos y Funciones</vt:lpstr>
      <vt:lpstr>Introducción</vt:lpstr>
      <vt:lpstr>Métodos</vt:lpstr>
      <vt:lpstr>Funciones</vt:lpstr>
      <vt:lpstr>Creación de Métodos y Funciones</vt:lpstr>
      <vt:lpstr>Presentación de PowerPoint</vt:lpstr>
      <vt:lpstr>Uso de Métodos y Funciones</vt:lpstr>
      <vt:lpstr>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7</dc:creator>
  <cp:lastModifiedBy>WINDOWS 7</cp:lastModifiedBy>
  <cp:revision>108</cp:revision>
  <dcterms:created xsi:type="dcterms:W3CDTF">2015-04-12T21:04:04Z</dcterms:created>
  <dcterms:modified xsi:type="dcterms:W3CDTF">2015-05-25T00:08:52Z</dcterms:modified>
</cp:coreProperties>
</file>