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2" r:id="rId18"/>
    <p:sldId id="313" r:id="rId19"/>
    <p:sldId id="305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4"/>
          </p14:sldIdLst>
        </p14:section>
        <p14:section name="内存优化" id="{8143ADF5-FFA2-2044-B309-CF4E8EAA191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nymind/LSUnusedResources" TargetMode="External"/><Relationship Id="rId3" Type="http://schemas.openxmlformats.org/officeDocument/2006/relationships/hyperlink" Target="https://www.jetbrains.com/obj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ithub.com/huanxsd/LinkMa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LinkMap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20991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6" y="1733797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1" y="4247219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https://github.com/huanxsd/LinkMap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9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</a:p>
        </p:txBody>
      </p:sp>
    </p:spTree>
    <p:extLst>
      <p:ext uri="{BB962C8B-B14F-4D97-AF65-F5344CB8AC3E}">
        <p14:creationId xmlns:p14="http://schemas.microsoft.com/office/powerpoint/2010/main" val="1519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14842</TotalTime>
  <Words>1559</Words>
  <Application>Microsoft Macintosh PowerPoint</Application>
  <PresentationFormat>宽屏</PresentationFormat>
  <Paragraphs>197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LinkMap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996</cp:revision>
  <dcterms:created xsi:type="dcterms:W3CDTF">2017-11-23T13:35:11Z</dcterms:created>
  <dcterms:modified xsi:type="dcterms:W3CDTF">2018-06-28T08:54:25Z</dcterms:modified>
</cp:coreProperties>
</file>