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2" r:id="rId2"/>
    <p:sldId id="293" r:id="rId3"/>
    <p:sldId id="295" r:id="rId4"/>
    <p:sldId id="300" r:id="rId5"/>
    <p:sldId id="297" r:id="rId6"/>
    <p:sldId id="298" r:id="rId7"/>
    <p:sldId id="299" r:id="rId8"/>
    <p:sldId id="301" r:id="rId9"/>
    <p:sldId id="29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  <p14:sldId id="295"/>
            <p14:sldId id="300"/>
            <p14:sldId id="297"/>
            <p14:sldId id="298"/>
            <p14:sldId id="299"/>
            <p14:sldId id="301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328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3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xmlns="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xmlns="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xmlns="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xmlns="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xmlns="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xmlns="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xmlns="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xmlns="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xmlns="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设计模式与架构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xmlns="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讲讲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，以及你在项目里具体是怎么写的？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你自己用过哪些设计模式？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一般开始做一个项目，你的架构是如何思考的？</a:t>
            </a: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何为架构？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7" y="1227182"/>
            <a:ext cx="11501313" cy="5244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软件开发中的设计方案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类与类之间的关系、模块与模块之间的关系、客户端与服务端的关系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经常听到的架构名词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三层架构、四层架构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11147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Apple</a:t>
            </a:r>
            <a:r>
              <a:rPr lang="zh-CN" altLang="en-US"/>
              <a:t>版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256907" y="5189580"/>
            <a:ext cx="3147753" cy="44723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Model-View-Controller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35136" y="3328459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Controller</a:t>
            </a:r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009906" y="3336965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</a:t>
            </a:r>
          </a:p>
        </p:txBody>
      </p:sp>
      <p:sp>
        <p:nvSpPr>
          <p:cNvPr id="18" name="矩形 17"/>
          <p:cNvSpPr/>
          <p:nvPr/>
        </p:nvSpPr>
        <p:spPr>
          <a:xfrm>
            <a:off x="2051468" y="3336965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Model</a:t>
            </a:r>
            <a:endParaRPr kumimoji="1" lang="zh-CN" altLang="en-US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6620493" y="3580410"/>
            <a:ext cx="13894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3642761" y="3580410"/>
            <a:ext cx="138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6620494" y="3850174"/>
            <a:ext cx="1389412" cy="1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3642761" y="3850174"/>
            <a:ext cx="1383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256907" y="5850112"/>
            <a:ext cx="4982096" cy="5981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可以重复利用，可以独立使用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的代码过于臃肿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" grpId="0" animBg="1"/>
      <p:bldP spid="16" grpId="0" animBg="1"/>
      <p:bldP spid="18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变种</a:t>
            </a:r>
          </a:p>
        </p:txBody>
      </p:sp>
      <p:sp>
        <p:nvSpPr>
          <p:cNvPr id="2" name="矩形 1"/>
          <p:cNvSpPr/>
          <p:nvPr/>
        </p:nvSpPr>
        <p:spPr>
          <a:xfrm>
            <a:off x="2790702" y="2149433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Controller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60820" y="2149433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35138" y="3893126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Model</a:t>
            </a:r>
            <a:endParaRPr kumimoji="1" lang="zh-CN" altLang="en-US"/>
          </a:p>
        </p:txBody>
      </p:sp>
      <p:cxnSp>
        <p:nvCxnSpPr>
          <p:cNvPr id="7" name="直线箭头连接符 6"/>
          <p:cNvCxnSpPr>
            <a:stCxn id="2" idx="3"/>
            <a:endCxn id="5" idx="1"/>
          </p:cNvCxnSpPr>
          <p:nvPr/>
        </p:nvCxnSpPr>
        <p:spPr>
          <a:xfrm>
            <a:off x="4381995" y="2523506"/>
            <a:ext cx="2778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2" idx="2"/>
            <a:endCxn id="6" idx="1"/>
          </p:cNvCxnSpPr>
          <p:nvPr/>
        </p:nvCxnSpPr>
        <p:spPr>
          <a:xfrm>
            <a:off x="3586349" y="2897579"/>
            <a:ext cx="1448789" cy="1369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4381995" y="2704110"/>
            <a:ext cx="2778825" cy="1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5" idx="2"/>
            <a:endCxn id="6" idx="3"/>
          </p:cNvCxnSpPr>
          <p:nvPr/>
        </p:nvCxnSpPr>
        <p:spPr>
          <a:xfrm flipH="1">
            <a:off x="6626431" y="2897579"/>
            <a:ext cx="1330036" cy="1369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256907" y="5189580"/>
            <a:ext cx="3147753" cy="44723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Model-View-Controller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46266" y="5886032"/>
            <a:ext cx="8960329" cy="5981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进行瘦身，将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内部的细节封装起来了，外界不知道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内部的具体实现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502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MVP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56907" y="5189580"/>
            <a:ext cx="3147753" cy="44723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Model-View-Presenter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35136" y="3328459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Presenter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009906" y="3336965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51468" y="3336965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Model</a:t>
            </a:r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>
            <a:off x="6620493" y="3580410"/>
            <a:ext cx="13894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H="1">
            <a:off x="3642761" y="3580410"/>
            <a:ext cx="138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6620494" y="3850174"/>
            <a:ext cx="1389412" cy="1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3642761" y="3850174"/>
            <a:ext cx="1383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0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MVVM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98571" y="3227150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ViewModel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17724" y="3227150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79419" y="3228108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Model</a:t>
            </a:r>
            <a:endParaRPr kumimoji="1" lang="zh-CN" altLang="en-US"/>
          </a:p>
        </p:txBody>
      </p:sp>
      <p:cxnSp>
        <p:nvCxnSpPr>
          <p:cNvPr id="8" name="直线箭头连接符 7"/>
          <p:cNvCxnSpPr/>
          <p:nvPr/>
        </p:nvCxnSpPr>
        <p:spPr>
          <a:xfrm>
            <a:off x="3170712" y="3473531"/>
            <a:ext cx="1727859" cy="5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256907" y="5189580"/>
            <a:ext cx="3147753" cy="44723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Model-View-ViewModel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 flipH="1">
            <a:off x="3170712" y="3724893"/>
            <a:ext cx="17278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489864" y="3473531"/>
            <a:ext cx="1727859" cy="5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6489864" y="3730830"/>
            <a:ext cx="17278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09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3191" y="1543792"/>
            <a:ext cx="1971304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界面层</a:t>
            </a:r>
            <a:endParaRPr kumimoji="1" lang="en-US" altLang="zh-CN"/>
          </a:p>
          <a:p>
            <a:pPr algn="ctr"/>
            <a:r>
              <a:rPr kumimoji="1" lang="en-US" altLang="zh-CN"/>
              <a:t>MVC</a:t>
            </a:r>
            <a:r>
              <a:rPr kumimoji="1" lang="zh-CN" altLang="en-US"/>
              <a:t>、</a:t>
            </a:r>
            <a:r>
              <a:rPr kumimoji="1" lang="en-US" altLang="zh-CN"/>
              <a:t>MVP</a:t>
            </a:r>
            <a:r>
              <a:rPr kumimoji="1" lang="zh-CN" altLang="en-US"/>
              <a:t>、</a:t>
            </a:r>
            <a:r>
              <a:rPr kumimoji="1" lang="en-US" altLang="zh-CN"/>
              <a:t>MVVM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63191" y="2964872"/>
            <a:ext cx="1971304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业务层</a:t>
            </a:r>
          </a:p>
        </p:txBody>
      </p:sp>
      <p:sp>
        <p:nvSpPr>
          <p:cNvPr id="6" name="矩形 5"/>
          <p:cNvSpPr/>
          <p:nvPr/>
        </p:nvSpPr>
        <p:spPr>
          <a:xfrm>
            <a:off x="2363191" y="4413663"/>
            <a:ext cx="1971304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网络层</a:t>
            </a:r>
            <a:endParaRPr kumimoji="1" lang="en-US" altLang="zh-CN"/>
          </a:p>
        </p:txBody>
      </p:sp>
      <p:cxnSp>
        <p:nvCxnSpPr>
          <p:cNvPr id="8" name="直线箭头连接符 7"/>
          <p:cNvCxnSpPr>
            <a:stCxn id="4" idx="2"/>
            <a:endCxn id="5" idx="0"/>
          </p:cNvCxnSpPr>
          <p:nvPr/>
        </p:nvCxnSpPr>
        <p:spPr>
          <a:xfrm>
            <a:off x="3348843" y="2375065"/>
            <a:ext cx="0" cy="589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5" idx="2"/>
            <a:endCxn id="6" idx="0"/>
          </p:cNvCxnSpPr>
          <p:nvPr/>
        </p:nvCxnSpPr>
        <p:spPr>
          <a:xfrm>
            <a:off x="3348843" y="3796145"/>
            <a:ext cx="0" cy="617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027719" y="21256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新闻页面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90654" y="1774762"/>
            <a:ext cx="273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新闻列表界面、</a:t>
            </a:r>
            <a:r>
              <a:rPr kumimoji="1" lang="en-US" altLang="zh-CN"/>
              <a:t>tableView</a:t>
            </a:r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90654" y="31958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加载新闻数据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890654" y="4644633"/>
            <a:ext cx="248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通过网络、本地数据库</a:t>
            </a:r>
          </a:p>
        </p:txBody>
      </p:sp>
      <p:sp>
        <p:nvSpPr>
          <p:cNvPr id="17" name="矩形 16"/>
          <p:cNvSpPr/>
          <p:nvPr/>
        </p:nvSpPr>
        <p:spPr>
          <a:xfrm>
            <a:off x="2363191" y="5575466"/>
            <a:ext cx="1971304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本地数据层</a:t>
            </a:r>
            <a:endParaRPr kumimoji="1" lang="en-US" altLang="zh-CN"/>
          </a:p>
        </p:txBody>
      </p:sp>
      <p:cxnSp>
        <p:nvCxnSpPr>
          <p:cNvPr id="18" name="直线箭头连接符 17"/>
          <p:cNvCxnSpPr>
            <a:stCxn id="6" idx="2"/>
            <a:endCxn id="17" idx="0"/>
          </p:cNvCxnSpPr>
          <p:nvPr/>
        </p:nvCxnSpPr>
        <p:spPr>
          <a:xfrm>
            <a:off x="3348843" y="5244936"/>
            <a:ext cx="0" cy="330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8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设计模式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7" y="1227182"/>
            <a:ext cx="11501313" cy="42473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是一套被反复使用、代码设计经验的总结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使用设计模式的好处是：可重用代码、让代码更容易被他人理解、保证代码可靠性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一般与编程语言无关，是一套比较成熟的编程思想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设计模式可以分为三大类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创建型模式：对象实例化的模式，用于解耦对象的实例化过程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、工厂方法模式，等等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结构型模式：把类或对象结合在一起形成一个更大的结构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代理模式、适配器模式、组合模式、装饰模式，等等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行为型模式：类或对象之间如何交互，及划分责任和算法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、命令模式、责任链模式，等等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9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21970</TotalTime>
  <Words>360</Words>
  <Application>Microsoft Macintosh PowerPoint</Application>
  <PresentationFormat>宽屏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Calibri</vt:lpstr>
      <vt:lpstr>Calibri Light</vt:lpstr>
      <vt:lpstr>Mangal</vt:lpstr>
      <vt:lpstr>Wingdings</vt:lpstr>
      <vt:lpstr>等线</vt:lpstr>
      <vt:lpstr>黑体</vt:lpstr>
      <vt:lpstr>宋体</vt:lpstr>
      <vt:lpstr>微软雅黑</vt:lpstr>
      <vt:lpstr>Arial</vt:lpstr>
      <vt:lpstr>Office 主题</vt:lpstr>
      <vt:lpstr>设计模式与架构</vt:lpstr>
      <vt:lpstr>面试题</vt:lpstr>
      <vt:lpstr>何为架构？</vt:lpstr>
      <vt:lpstr>MVC - Apple版</vt:lpstr>
      <vt:lpstr>MVC – 变种</vt:lpstr>
      <vt:lpstr>MVP</vt:lpstr>
      <vt:lpstr>MVVM</vt:lpstr>
      <vt:lpstr>PowerPoint 演示文稿</vt:lpstr>
      <vt:lpstr>设计模式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淘5721</cp:lastModifiedBy>
  <cp:revision>763</cp:revision>
  <dcterms:created xsi:type="dcterms:W3CDTF">2017-11-23T13:35:11Z</dcterms:created>
  <dcterms:modified xsi:type="dcterms:W3CDTF">2018-07-17T10:29:00Z</dcterms:modified>
</cp:coreProperties>
</file>