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3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imingjie@520i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kyming/Trip-to-iOS-Design-Patterns" TargetMode="External"/><Relationship Id="rId3" Type="http://schemas.openxmlformats.org/officeDocument/2006/relationships/hyperlink" Target="https://design-patterns.readthedocs.io/zh_C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暂时告一段落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整体耗时过长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课件和案例在不断地优化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本人时间的问题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上课软件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感想与建议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limingjie@520it.com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严蔚敏，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大话数据结构与算法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权威指南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《TCP/IP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：协议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架构与设计模式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https://github.com/skyming/Trip-to-iOS-Design-Patterns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https://design-patterns.readthedocs.io/zh_CN/latest/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3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21995</TotalTime>
  <Words>79</Words>
  <Application>Microsoft Macintosh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总结</vt:lpstr>
      <vt:lpstr>总结</vt:lpstr>
      <vt:lpstr>推荐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787</cp:revision>
  <dcterms:created xsi:type="dcterms:W3CDTF">2017-11-23T13:35:11Z</dcterms:created>
  <dcterms:modified xsi:type="dcterms:W3CDTF">2018-07-18T13:40:45Z</dcterms:modified>
</cp:coreProperties>
</file>