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3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F0449-B0B1-40E8-B60D-88EB9AC2B5E8}" v="9" dt="2021-09-23T16:38:16.306"/>
    <p1510:client id="{48795C13-0042-412B-9EE9-93336220A683}" v="139" dt="2021-09-24T09:30:31.590"/>
    <p1510:client id="{63D56547-D3DA-42D8-8093-FAA49DA6AB0D}" v="59" dt="2021-09-24T11:52:40.103"/>
    <p1510:client id="{7462E693-B4BC-4CCB-9632-DB768DF90F26}" v="28" dt="2021-09-23T13:25:19.549"/>
    <p1510:client id="{C6518B66-F303-4B79-8EAD-C190565B36A5}" v="17" dt="2021-09-24T11:30:18.104"/>
    <p1510:client id="{DF222C86-EADE-45F8-AC68-94CD394B5395}" v="5" dt="2021-09-24T09:43:39.600"/>
    <p1510:client id="{FE0318C8-0874-4009-AE96-47641893DF6D}" v="13" dt="2021-09-23T16:40:21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222C86-EADE-45F8-AC68-94CD394B5395}"/>
    <pc:docChg chg="delSld">
      <pc:chgData name="" userId="" providerId="" clId="Web-{DF222C86-EADE-45F8-AC68-94CD394B5395}" dt="2021-09-24T09:32:56.107" v="0"/>
      <pc:docMkLst>
        <pc:docMk/>
      </pc:docMkLst>
      <pc:sldChg chg="del">
        <pc:chgData name="" userId="" providerId="" clId="Web-{DF222C86-EADE-45F8-AC68-94CD394B5395}" dt="2021-09-24T09:32:56.107" v="0"/>
        <pc:sldMkLst>
          <pc:docMk/>
          <pc:sldMk cId="585712951" sldId="264"/>
        </pc:sldMkLst>
      </pc:sldChg>
    </pc:docChg>
  </pc:docChgLst>
  <pc:docChgLst>
    <pc:chgData name="Gastbenutzer" providerId="Windows Live" clId="Web-{48795C13-0042-412B-9EE9-93336220A683}"/>
    <pc:docChg chg="addSld modSld sldOrd addMainMaster delMainMaster modMainMaster">
      <pc:chgData name="Gastbenutzer" userId="" providerId="Windows Live" clId="Web-{48795C13-0042-412B-9EE9-93336220A683}" dt="2021-09-24T09:30:31.590" v="135"/>
      <pc:docMkLst>
        <pc:docMk/>
      </pc:docMkLst>
      <pc:sldChg chg="addSp delSp modSp mod modTransition setBg modClrScheme chgLayout">
        <pc:chgData name="Gastbenutzer" userId="" providerId="Windows Live" clId="Web-{48795C13-0042-412B-9EE9-93336220A683}" dt="2021-09-24T09:14:22.161" v="91"/>
        <pc:sldMkLst>
          <pc:docMk/>
          <pc:sldMk cId="4000224549" sldId="256"/>
        </pc:sldMkLst>
        <pc:spChg chg="mod ord">
          <ac:chgData name="Gastbenutzer" userId="" providerId="Windows Live" clId="Web-{48795C13-0042-412B-9EE9-93336220A683}" dt="2021-09-24T09:09:45.858" v="81" actId="20577"/>
          <ac:spMkLst>
            <pc:docMk/>
            <pc:sldMk cId="4000224549" sldId="256"/>
            <ac:spMk id="2" creationId="{735C41A2-FADF-4D87-8608-02C1CFDE3D85}"/>
          </ac:spMkLst>
        </pc:spChg>
        <pc:spChg chg="del mod ord">
          <ac:chgData name="Gastbenutzer" userId="" providerId="Windows Live" clId="Web-{48795C13-0042-412B-9EE9-93336220A683}" dt="2021-09-24T08:57:01.403" v="46"/>
          <ac:spMkLst>
            <pc:docMk/>
            <pc:sldMk cId="4000224549" sldId="256"/>
            <ac:spMk id="3" creationId="{A6BC90A9-AA8C-4D17-B8AE-B086C0E5F9A4}"/>
          </ac:spMkLst>
        </pc:spChg>
        <pc:spChg chg="add del">
          <ac:chgData name="Gastbenutzer" userId="" providerId="Windows Live" clId="Web-{48795C13-0042-412B-9EE9-93336220A683}" dt="2021-09-24T08:58:20.014" v="55"/>
          <ac:spMkLst>
            <pc:docMk/>
            <pc:sldMk cId="4000224549" sldId="256"/>
            <ac:spMk id="5" creationId="{13B32B97-20B5-4814-BCF1-866B453F058E}"/>
          </ac:spMkLst>
        </pc:spChg>
        <pc:picChg chg="add mod">
          <ac:chgData name="Gastbenutzer" userId="" providerId="Windows Live" clId="Web-{48795C13-0042-412B-9EE9-93336220A683}" dt="2021-09-24T08:57:18.013" v="49" actId="1076"/>
          <ac:picMkLst>
            <pc:docMk/>
            <pc:sldMk cId="4000224549" sldId="256"/>
            <ac:picMk id="4" creationId="{D47292BB-2F7B-449A-93BD-319B95DCB965}"/>
          </ac:picMkLst>
        </pc:picChg>
        <pc:picChg chg="add del mod">
          <ac:chgData name="Gastbenutzer" userId="" providerId="Windows Live" clId="Web-{48795C13-0042-412B-9EE9-93336220A683}" dt="2021-09-24T09:03:41.521" v="60"/>
          <ac:picMkLst>
            <pc:docMk/>
            <pc:sldMk cId="4000224549" sldId="256"/>
            <ac:picMk id="6" creationId="{18D0FCB5-261D-4CBD-8F65-689FADBFEBC9}"/>
          </ac:picMkLst>
        </pc:picChg>
        <pc:picChg chg="add del mod">
          <ac:chgData name="Gastbenutzer" userId="" providerId="Windows Live" clId="Web-{48795C13-0042-412B-9EE9-93336220A683}" dt="2021-09-24T09:07:35.386" v="65"/>
          <ac:picMkLst>
            <pc:docMk/>
            <pc:sldMk cId="4000224549" sldId="256"/>
            <ac:picMk id="7" creationId="{604D78D6-BC1B-401E-A6B7-B06FC486BAEA}"/>
          </ac:picMkLst>
        </pc:picChg>
        <pc:picChg chg="add del mod ord">
          <ac:chgData name="Gastbenutzer" userId="" providerId="Windows Live" clId="Web-{48795C13-0042-412B-9EE9-93336220A683}" dt="2021-09-24T09:09:11.123" v="79"/>
          <ac:picMkLst>
            <pc:docMk/>
            <pc:sldMk cId="4000224549" sldId="256"/>
            <ac:picMk id="8" creationId="{D748E4F9-A423-4150-AF21-84EFC155515E}"/>
          </ac:picMkLst>
        </pc:picChg>
      </pc:sldChg>
      <pc:sldChg chg="addSp delSp modSp mod modClrScheme chgLayout">
        <pc:chgData name="Gastbenutzer" userId="" providerId="Windows Live" clId="Web-{48795C13-0042-412B-9EE9-93336220A683}" dt="2021-09-24T09:25:15.004" v="134" actId="20577"/>
        <pc:sldMkLst>
          <pc:docMk/>
          <pc:sldMk cId="1113243487" sldId="257"/>
        </pc:sldMkLst>
        <pc:spChg chg="mod ord">
          <ac:chgData name="Gastbenutzer" userId="" providerId="Windows Live" clId="Web-{48795C13-0042-412B-9EE9-93336220A683}" dt="2021-09-24T09:25:15.004" v="134" actId="20577"/>
          <ac:spMkLst>
            <pc:docMk/>
            <pc:sldMk cId="1113243487" sldId="257"/>
            <ac:spMk id="2" creationId="{41A59166-1101-4835-9F21-C1B5AA3649B0}"/>
          </ac:spMkLst>
        </pc:spChg>
        <pc:picChg chg="add del mod">
          <ac:chgData name="Gastbenutzer" userId="" providerId="Windows Live" clId="Web-{48795C13-0042-412B-9EE9-93336220A683}" dt="2021-09-24T09:08:47.310" v="75"/>
          <ac:picMkLst>
            <pc:docMk/>
            <pc:sldMk cId="1113243487" sldId="257"/>
            <ac:picMk id="3" creationId="{5A6CBC17-A423-4B81-B8CC-22C4A855909B}"/>
          </ac:picMkLst>
        </pc:picChg>
        <pc:picChg chg="add del ord">
          <ac:chgData name="Gastbenutzer" userId="" providerId="Windows Live" clId="Web-{48795C13-0042-412B-9EE9-93336220A683}" dt="2021-09-24T09:09:07.779" v="78"/>
          <ac:picMkLst>
            <pc:docMk/>
            <pc:sldMk cId="1113243487" sldId="257"/>
            <ac:picMk id="4" creationId="{BB8D8F89-65D1-4FB4-B96E-FD56E60065A7}"/>
          </ac:picMkLst>
        </pc:picChg>
        <pc:picChg chg="mod ord">
          <ac:chgData name="Gastbenutzer" userId="" providerId="Windows Live" clId="Web-{48795C13-0042-412B-9EE9-93336220A683}" dt="2021-09-24T08:52:24.928" v="3"/>
          <ac:picMkLst>
            <pc:docMk/>
            <pc:sldMk cId="1113243487" sldId="257"/>
            <ac:picMk id="5" creationId="{4E19B8CC-05C8-4511-9E4C-7DFB7277DE6D}"/>
          </ac:picMkLst>
        </pc:picChg>
      </pc:sldChg>
      <pc:sldChg chg="delSp modSp mod ord setBg modClrScheme delDesignElem chgLayout">
        <pc:chgData name="Gastbenutzer" userId="" providerId="Windows Live" clId="Web-{48795C13-0042-412B-9EE9-93336220A683}" dt="2021-09-24T09:21:55.609" v="127" actId="20577"/>
        <pc:sldMkLst>
          <pc:docMk/>
          <pc:sldMk cId="3600902378" sldId="258"/>
        </pc:sldMkLst>
        <pc:spChg chg="mod ord">
          <ac:chgData name="Gastbenutzer" userId="" providerId="Windows Live" clId="Web-{48795C13-0042-412B-9EE9-93336220A683}" dt="2021-09-24T09:21:55.609" v="127" actId="20577"/>
          <ac:spMkLst>
            <pc:docMk/>
            <pc:sldMk cId="3600902378" sldId="258"/>
            <ac:spMk id="2" creationId="{A41B4DF0-DF88-4236-8EF6-B505988A231E}"/>
          </ac:spMkLst>
        </pc:spChg>
        <pc:spChg chg="del">
          <ac:chgData name="Gastbenutzer" userId="" providerId="Windows Live" clId="Web-{48795C13-0042-412B-9EE9-93336220A683}" dt="2021-09-24T08:52:21.475" v="2"/>
          <ac:spMkLst>
            <pc:docMk/>
            <pc:sldMk cId="3600902378" sldId="258"/>
            <ac:spMk id="16" creationId="{88263A24-0C1F-4677-B43C-4AE14E276B27}"/>
          </ac:spMkLst>
        </pc:spChg>
        <pc:spChg chg="del">
          <ac:chgData name="Gastbenutzer" userId="" providerId="Windows Live" clId="Web-{48795C13-0042-412B-9EE9-93336220A683}" dt="2021-09-24T08:52:21.475" v="2"/>
          <ac:spMkLst>
            <pc:docMk/>
            <pc:sldMk cId="3600902378" sldId="258"/>
            <ac:spMk id="18" creationId="{0ADDB668-2CA4-4D2B-9C34-3487CA330BA8}"/>
          </ac:spMkLst>
        </pc:spChg>
        <pc:spChg chg="del">
          <ac:chgData name="Gastbenutzer" userId="" providerId="Windows Live" clId="Web-{48795C13-0042-412B-9EE9-93336220A683}" dt="2021-09-24T08:52:21.475" v="2"/>
          <ac:spMkLst>
            <pc:docMk/>
            <pc:sldMk cId="3600902378" sldId="258"/>
            <ac:spMk id="20" creationId="{2568BC19-F052-4108-93E1-6A3D1DEC072F}"/>
          </ac:spMkLst>
        </pc:spChg>
        <pc:spChg chg="del">
          <ac:chgData name="Gastbenutzer" userId="" providerId="Windows Live" clId="Web-{48795C13-0042-412B-9EE9-93336220A683}" dt="2021-09-24T08:52:21.475" v="2"/>
          <ac:spMkLst>
            <pc:docMk/>
            <pc:sldMk cId="3600902378" sldId="258"/>
            <ac:spMk id="22" creationId="{D5FD337D-4D6B-4C8B-B6F5-121097E09881}"/>
          </ac:spMkLst>
        </pc:spChg>
        <pc:picChg chg="mod">
          <ac:chgData name="Gastbenutzer" userId="" providerId="Windows Live" clId="Web-{48795C13-0042-412B-9EE9-93336220A683}" dt="2021-09-24T09:21:45.671" v="126" actId="14100"/>
          <ac:picMkLst>
            <pc:docMk/>
            <pc:sldMk cId="3600902378" sldId="258"/>
            <ac:picMk id="3" creationId="{308E0616-8BE3-4A1B-AF8E-63AE974F7F3C}"/>
          </ac:picMkLst>
        </pc:picChg>
        <pc:picChg chg="mod">
          <ac:chgData name="Gastbenutzer" userId="" providerId="Windows Live" clId="Web-{48795C13-0042-412B-9EE9-93336220A683}" dt="2021-09-24T09:21:40.843" v="125" actId="14100"/>
          <ac:picMkLst>
            <pc:docMk/>
            <pc:sldMk cId="3600902378" sldId="258"/>
            <ac:picMk id="4" creationId="{0B899AD1-FD4B-428D-A75A-1949769A300A}"/>
          </ac:picMkLst>
        </pc:picChg>
      </pc:sldChg>
      <pc:sldChg chg="modSp mod modClrScheme chgLayout">
        <pc:chgData name="Gastbenutzer" userId="" providerId="Windows Live" clId="Web-{48795C13-0042-412B-9EE9-93336220A683}" dt="2021-09-24T09:14:22.161" v="91"/>
        <pc:sldMkLst>
          <pc:docMk/>
          <pc:sldMk cId="2432642698" sldId="259"/>
        </pc:sldMkLst>
        <pc:picChg chg="mod ord">
          <ac:chgData name="Gastbenutzer" userId="" providerId="Windows Live" clId="Web-{48795C13-0042-412B-9EE9-93336220A683}" dt="2021-09-24T08:52:24.928" v="3"/>
          <ac:picMkLst>
            <pc:docMk/>
            <pc:sldMk cId="2432642698" sldId="259"/>
            <ac:picMk id="4" creationId="{05686D7F-3D7A-45C4-9390-717EBEAAA2F8}"/>
          </ac:picMkLst>
        </pc:picChg>
      </pc:sldChg>
      <pc:sldChg chg="mod">
        <pc:chgData name="Gastbenutzer" userId="" providerId="Windows Live" clId="Web-{48795C13-0042-412B-9EE9-93336220A683}" dt="2021-09-24T09:14:22.161" v="91"/>
        <pc:sldMkLst>
          <pc:docMk/>
          <pc:sldMk cId="3050133562" sldId="260"/>
        </pc:sldMkLst>
      </pc:sldChg>
      <pc:sldChg chg="mod">
        <pc:chgData name="Gastbenutzer" userId="" providerId="Windows Live" clId="Web-{48795C13-0042-412B-9EE9-93336220A683}" dt="2021-09-24T09:14:22.161" v="91"/>
        <pc:sldMkLst>
          <pc:docMk/>
          <pc:sldMk cId="4087675043" sldId="261"/>
        </pc:sldMkLst>
      </pc:sldChg>
      <pc:sldChg chg="modSp new">
        <pc:chgData name="Gastbenutzer" userId="" providerId="Windows Live" clId="Web-{48795C13-0042-412B-9EE9-93336220A683}" dt="2021-09-24T09:19:22.168" v="117" actId="20577"/>
        <pc:sldMkLst>
          <pc:docMk/>
          <pc:sldMk cId="3026514466" sldId="262"/>
        </pc:sldMkLst>
        <pc:spChg chg="mod">
          <ac:chgData name="Gastbenutzer" userId="" providerId="Windows Live" clId="Web-{48795C13-0042-412B-9EE9-93336220A683}" dt="2021-09-24T09:16:57.086" v="98" actId="20577"/>
          <ac:spMkLst>
            <pc:docMk/>
            <pc:sldMk cId="3026514466" sldId="262"/>
            <ac:spMk id="2" creationId="{6610D0A3-8352-44B6-B324-24899572A5E7}"/>
          </ac:spMkLst>
        </pc:spChg>
        <pc:spChg chg="mod">
          <ac:chgData name="Gastbenutzer" userId="" providerId="Windows Live" clId="Web-{48795C13-0042-412B-9EE9-93336220A683}" dt="2021-09-24T09:19:22.168" v="117" actId="20577"/>
          <ac:spMkLst>
            <pc:docMk/>
            <pc:sldMk cId="3026514466" sldId="262"/>
            <ac:spMk id="3" creationId="{DAACBF64-78B9-46D4-A50B-A61C0C53218B}"/>
          </ac:spMkLst>
        </pc:spChg>
      </pc:sldChg>
      <pc:sldChg chg="new">
        <pc:chgData name="Gastbenutzer" userId="" providerId="Windows Live" clId="Web-{48795C13-0042-412B-9EE9-93336220A683}" dt="2021-09-24T09:30:31.590" v="135"/>
        <pc:sldMkLst>
          <pc:docMk/>
          <pc:sldMk cId="585712951" sldId="264"/>
        </pc:sldMkLst>
      </pc:sldChg>
      <pc:sldMasterChg chg="del delSldLayout">
        <pc:chgData name="Gastbenutzer" userId="" providerId="Windows Live" clId="Web-{48795C13-0042-412B-9EE9-93336220A683}" dt="2021-09-24T08:52:21.475" v="2"/>
        <pc:sldMasterMkLst>
          <pc:docMk/>
          <pc:sldMasterMk cId="1152510512" sldId="2147483648"/>
        </pc:sldMasterMkLst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248862583" sldId="2147483649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407363069" sldId="2147483650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2494412880" sldId="2147483651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3067822458" sldId="2147483652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2194231134" sldId="2147483653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3135136612" sldId="2147483654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3033925381" sldId="2147483655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3530548119" sldId="2147483656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500924051" sldId="2147483657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611882051" sldId="2147483658"/>
          </pc:sldLayoutMkLst>
        </pc:sldLayoutChg>
        <pc:sldLayoutChg chg="del">
          <pc:chgData name="Gastbenutzer" userId="" providerId="Windows Live" clId="Web-{48795C13-0042-412B-9EE9-93336220A683}" dt="2021-09-24T08:52:21.475" v="2"/>
          <pc:sldLayoutMkLst>
            <pc:docMk/>
            <pc:sldMasterMk cId="1152510512" sldId="2147483648"/>
            <pc:sldLayoutMk cId="3068950044" sldId="2147483659"/>
          </pc:sldLayoutMkLst>
        </pc:sldLayoutChg>
      </pc:sldMasterChg>
      <pc:sldMasterChg chg="add del addSldLayout delSldLayout modSldLayout">
        <pc:chgData name="Gastbenutzer" userId="" providerId="Windows Live" clId="Web-{48795C13-0042-412B-9EE9-93336220A683}" dt="2021-09-24T08:52:24.928" v="3"/>
        <pc:sldMasterMkLst>
          <pc:docMk/>
          <pc:sldMasterMk cId="2328646270" sldId="2147483660"/>
        </pc:sldMasterMkLst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1284201325" sldId="2147483661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800350222" sldId="2147483662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3214310602" sldId="2147483663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2246503715" sldId="2147483664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4054132451" sldId="2147483665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1211120615" sldId="2147483666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2363371228" sldId="2147483667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984944275" sldId="2147483668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4044290656" sldId="2147483669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3522863398" sldId="2147483670"/>
          </pc:sldLayoutMkLst>
        </pc:sldLayoutChg>
        <pc:sldLayoutChg chg="add del mod replId">
          <pc:chgData name="Gastbenutzer" userId="" providerId="Windows Live" clId="Web-{48795C13-0042-412B-9EE9-93336220A683}" dt="2021-09-24T08:52:24.928" v="3"/>
          <pc:sldLayoutMkLst>
            <pc:docMk/>
            <pc:sldMasterMk cId="2328646270" sldId="2147483660"/>
            <pc:sldLayoutMk cId="3341169498" sldId="2147483671"/>
          </pc:sldLayoutMkLst>
        </pc:sldLayoutChg>
      </pc:sldMasterChg>
      <pc:sldMasterChg chg="add mod setBg addSldLayout modSldLayout">
        <pc:chgData name="Gastbenutzer" userId="" providerId="Windows Live" clId="Web-{48795C13-0042-412B-9EE9-93336220A683}" dt="2021-09-24T09:14:22.161" v="91"/>
        <pc:sldMasterMkLst>
          <pc:docMk/>
          <pc:sldMasterMk cId="1586941146" sldId="2147483672"/>
        </pc:sldMasterMkLst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1723752085" sldId="2147483673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2213332820" sldId="2147483674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3931991238" sldId="2147483675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3385021178" sldId="2147483676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3825832855" sldId="2147483677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2425036755" sldId="2147483678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1303268953" sldId="2147483679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2311657279" sldId="2147483680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2873640846" sldId="2147483681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1072099969" sldId="2147483682"/>
          </pc:sldLayoutMkLst>
        </pc:sldLayoutChg>
        <pc:sldLayoutChg chg="add mod replId">
          <pc:chgData name="Gastbenutzer" userId="" providerId="Windows Live" clId="Web-{48795C13-0042-412B-9EE9-93336220A683}" dt="2021-09-24T09:14:22.161" v="91"/>
          <pc:sldLayoutMkLst>
            <pc:docMk/>
            <pc:sldMasterMk cId="1586941146" sldId="2147483672"/>
            <pc:sldLayoutMk cId="1044809096" sldId="2147483683"/>
          </pc:sldLayoutMkLst>
        </pc:sldLayoutChg>
      </pc:sldMasterChg>
    </pc:docChg>
  </pc:docChgLst>
  <pc:docChgLst>
    <pc:chgData name="Guest User" providerId="Windows Live" clId="Web-{289F0449-B0B1-40E8-B60D-88EB9AC2B5E8}"/>
    <pc:docChg chg="addSld modSld">
      <pc:chgData name="Guest User" userId="" providerId="Windows Live" clId="Web-{289F0449-B0B1-40E8-B60D-88EB9AC2B5E8}" dt="2021-09-23T16:38:16.306" v="6" actId="1076"/>
      <pc:docMkLst>
        <pc:docMk/>
      </pc:docMkLst>
      <pc:sldChg chg="addSp delSp modSp new">
        <pc:chgData name="Guest User" userId="" providerId="Windows Live" clId="Web-{289F0449-B0B1-40E8-B60D-88EB9AC2B5E8}" dt="2021-09-23T16:38:16.306" v="6" actId="1076"/>
        <pc:sldMkLst>
          <pc:docMk/>
          <pc:sldMk cId="3600902378" sldId="258"/>
        </pc:sldMkLst>
        <pc:spChg chg="del">
          <ac:chgData name="Guest User" userId="" providerId="Windows Live" clId="Web-{289F0449-B0B1-40E8-B60D-88EB9AC2B5E8}" dt="2021-09-23T16:38:02.400" v="1"/>
          <ac:spMkLst>
            <pc:docMk/>
            <pc:sldMk cId="3600902378" sldId="258"/>
            <ac:spMk id="3" creationId="{FD0CDDA0-0FD0-4065-82E1-5E5F1564FBBC}"/>
          </ac:spMkLst>
        </pc:spChg>
        <pc:picChg chg="add mod ord">
          <ac:chgData name="Guest User" userId="" providerId="Windows Live" clId="Web-{289F0449-B0B1-40E8-B60D-88EB9AC2B5E8}" dt="2021-09-23T16:38:03.884" v="2" actId="1076"/>
          <ac:picMkLst>
            <pc:docMk/>
            <pc:sldMk cId="3600902378" sldId="258"/>
            <ac:picMk id="4" creationId="{0B899AD1-FD4B-428D-A75A-1949769A300A}"/>
          </ac:picMkLst>
        </pc:picChg>
        <pc:picChg chg="add mod">
          <ac:chgData name="Guest User" userId="" providerId="Windows Live" clId="Web-{289F0449-B0B1-40E8-B60D-88EB9AC2B5E8}" dt="2021-09-23T16:38:16.306" v="6" actId="1076"/>
          <ac:picMkLst>
            <pc:docMk/>
            <pc:sldMk cId="3600902378" sldId="258"/>
            <ac:picMk id="5" creationId="{F28FE568-6EB6-4868-83FE-352126D4BBBF}"/>
          </ac:picMkLst>
        </pc:picChg>
      </pc:sldChg>
    </pc:docChg>
  </pc:docChgLst>
  <pc:docChgLst>
    <pc:chgData name="Max Hedt" userId="28c03aef1ef99710" providerId="Windows Live" clId="Web-{DF222C86-EADE-45F8-AC68-94CD394B5395}"/>
    <pc:docChg chg="modSld sldOrd">
      <pc:chgData name="Max Hedt" userId="28c03aef1ef99710" providerId="Windows Live" clId="Web-{DF222C86-EADE-45F8-AC68-94CD394B5395}" dt="2021-09-24T09:43:39.600" v="5" actId="14100"/>
      <pc:docMkLst>
        <pc:docMk/>
      </pc:docMkLst>
      <pc:sldChg chg="ord">
        <pc:chgData name="Max Hedt" userId="28c03aef1ef99710" providerId="Windows Live" clId="Web-{DF222C86-EADE-45F8-AC68-94CD394B5395}" dt="2021-09-24T09:36:30.735" v="0"/>
        <pc:sldMkLst>
          <pc:docMk/>
          <pc:sldMk cId="1113243487" sldId="257"/>
        </pc:sldMkLst>
      </pc:sldChg>
      <pc:sldChg chg="modSp">
        <pc:chgData name="Max Hedt" userId="28c03aef1ef99710" providerId="Windows Live" clId="Web-{DF222C86-EADE-45F8-AC68-94CD394B5395}" dt="2021-09-24T09:43:39.600" v="5" actId="14100"/>
        <pc:sldMkLst>
          <pc:docMk/>
          <pc:sldMk cId="3026514466" sldId="262"/>
        </pc:sldMkLst>
        <pc:spChg chg="mod">
          <ac:chgData name="Max Hedt" userId="28c03aef1ef99710" providerId="Windows Live" clId="Web-{DF222C86-EADE-45F8-AC68-94CD394B5395}" dt="2021-09-24T09:43:39.600" v="5" actId="14100"/>
          <ac:spMkLst>
            <pc:docMk/>
            <pc:sldMk cId="3026514466" sldId="262"/>
            <ac:spMk id="3" creationId="{DAACBF64-78B9-46D4-A50B-A61C0C53218B}"/>
          </ac:spMkLst>
        </pc:spChg>
      </pc:sldChg>
    </pc:docChg>
  </pc:docChgLst>
  <pc:docChgLst>
    <pc:chgData name="Guest User" providerId="Windows Live" clId="Web-{7462E693-B4BC-4CCB-9632-DB768DF90F26}"/>
    <pc:docChg chg="addSld modSld">
      <pc:chgData name="Guest User" userId="" providerId="Windows Live" clId="Web-{7462E693-B4BC-4CCB-9632-DB768DF90F26}" dt="2021-09-23T13:25:19.549" v="15" actId="14100"/>
      <pc:docMkLst>
        <pc:docMk/>
      </pc:docMkLst>
      <pc:sldChg chg="modSp">
        <pc:chgData name="Guest User" userId="" providerId="Windows Live" clId="Web-{7462E693-B4BC-4CCB-9632-DB768DF90F26}" dt="2021-09-23T12:48:49.997" v="0" actId="20577"/>
        <pc:sldMkLst>
          <pc:docMk/>
          <pc:sldMk cId="4000224549" sldId="256"/>
        </pc:sldMkLst>
        <pc:spChg chg="mod">
          <ac:chgData name="Guest User" userId="" providerId="Windows Live" clId="Web-{7462E693-B4BC-4CCB-9632-DB768DF90F26}" dt="2021-09-23T12:48:49.997" v="0" actId="20577"/>
          <ac:spMkLst>
            <pc:docMk/>
            <pc:sldMk cId="4000224549" sldId="256"/>
            <ac:spMk id="2" creationId="{735C41A2-FADF-4D87-8608-02C1CFDE3D85}"/>
          </ac:spMkLst>
        </pc:spChg>
      </pc:sldChg>
      <pc:sldChg chg="addSp delSp modSp new">
        <pc:chgData name="Guest User" userId="" providerId="Windows Live" clId="Web-{7462E693-B4BC-4CCB-9632-DB768DF90F26}" dt="2021-09-23T13:25:19.549" v="15" actId="14100"/>
        <pc:sldMkLst>
          <pc:docMk/>
          <pc:sldMk cId="1113243487" sldId="257"/>
        </pc:sldMkLst>
        <pc:spChg chg="del">
          <ac:chgData name="Guest User" userId="" providerId="Windows Live" clId="Web-{7462E693-B4BC-4CCB-9632-DB768DF90F26}" dt="2021-09-23T13:22:53.547" v="5"/>
          <ac:spMkLst>
            <pc:docMk/>
            <pc:sldMk cId="1113243487" sldId="257"/>
            <ac:spMk id="3" creationId="{D997ED0C-D958-4E0D-BFCD-23E62FACB0F3}"/>
          </ac:spMkLst>
        </pc:spChg>
        <pc:spChg chg="add del mod">
          <ac:chgData name="Guest User" userId="" providerId="Windows Live" clId="Web-{7462E693-B4BC-4CCB-9632-DB768DF90F26}" dt="2021-09-23T13:22:28.359" v="4"/>
          <ac:spMkLst>
            <pc:docMk/>
            <pc:sldMk cId="1113243487" sldId="257"/>
            <ac:spMk id="4" creationId="{CDD36DB1-C6EF-4C08-B402-E5AEED3ABA77}"/>
          </ac:spMkLst>
        </pc:spChg>
        <pc:picChg chg="add mod ord">
          <ac:chgData name="Guest User" userId="" providerId="Windows Live" clId="Web-{7462E693-B4BC-4CCB-9632-DB768DF90F26}" dt="2021-09-23T13:25:14.612" v="13" actId="1076"/>
          <ac:picMkLst>
            <pc:docMk/>
            <pc:sldMk cId="1113243487" sldId="257"/>
            <ac:picMk id="5" creationId="{4E19B8CC-05C8-4511-9E4C-7DFB7277DE6D}"/>
          </ac:picMkLst>
        </pc:picChg>
        <pc:picChg chg="add mod">
          <ac:chgData name="Guest User" userId="" providerId="Windows Live" clId="Web-{7462E693-B4BC-4CCB-9632-DB768DF90F26}" dt="2021-09-23T13:25:19.549" v="15" actId="14100"/>
          <ac:picMkLst>
            <pc:docMk/>
            <pc:sldMk cId="1113243487" sldId="257"/>
            <ac:picMk id="6" creationId="{D7DB8363-78AC-47E4-BAE3-DA97AF5D9F64}"/>
          </ac:picMkLst>
        </pc:picChg>
      </pc:sldChg>
    </pc:docChg>
  </pc:docChgLst>
  <pc:docChgLst>
    <pc:chgData name="Max Hedt" userId="28c03aef1ef99710" providerId="Windows Live" clId="Web-{C6518B66-F303-4B79-8EAD-C190565B36A5}"/>
    <pc:docChg chg="addSld delSld modSld">
      <pc:chgData name="Max Hedt" userId="28c03aef1ef99710" providerId="Windows Live" clId="Web-{C6518B66-F303-4B79-8EAD-C190565B36A5}" dt="2021-09-24T11:30:18.104" v="16" actId="1076"/>
      <pc:docMkLst>
        <pc:docMk/>
      </pc:docMkLst>
      <pc:sldChg chg="modSp">
        <pc:chgData name="Max Hedt" userId="28c03aef1ef99710" providerId="Windows Live" clId="Web-{C6518B66-F303-4B79-8EAD-C190565B36A5}" dt="2021-09-24T11:21:35.339" v="0" actId="20577"/>
        <pc:sldMkLst>
          <pc:docMk/>
          <pc:sldMk cId="4000224549" sldId="256"/>
        </pc:sldMkLst>
        <pc:spChg chg="mod">
          <ac:chgData name="Max Hedt" userId="28c03aef1ef99710" providerId="Windows Live" clId="Web-{C6518B66-F303-4B79-8EAD-C190565B36A5}" dt="2021-09-24T11:21:35.339" v="0" actId="20577"/>
          <ac:spMkLst>
            <pc:docMk/>
            <pc:sldMk cId="4000224549" sldId="256"/>
            <ac:spMk id="2" creationId="{735C41A2-FADF-4D87-8608-02C1CFDE3D85}"/>
          </ac:spMkLst>
        </pc:spChg>
      </pc:sldChg>
      <pc:sldChg chg="new del">
        <pc:chgData name="Max Hedt" userId="28c03aef1ef99710" providerId="Windows Live" clId="Web-{C6518B66-F303-4B79-8EAD-C190565B36A5}" dt="2021-09-24T11:26:11.877" v="3"/>
        <pc:sldMkLst>
          <pc:docMk/>
          <pc:sldMk cId="2992399168" sldId="264"/>
        </pc:sldMkLst>
      </pc:sldChg>
      <pc:sldChg chg="addSp delSp modSp new">
        <pc:chgData name="Max Hedt" userId="28c03aef1ef99710" providerId="Windows Live" clId="Web-{C6518B66-F303-4B79-8EAD-C190565B36A5}" dt="2021-09-24T11:30:18.104" v="16" actId="1076"/>
        <pc:sldMkLst>
          <pc:docMk/>
          <pc:sldMk cId="1098084783" sldId="265"/>
        </pc:sldMkLst>
        <pc:spChg chg="del">
          <ac:chgData name="Max Hedt" userId="28c03aef1ef99710" providerId="Windows Live" clId="Web-{C6518B66-F303-4B79-8EAD-C190565B36A5}" dt="2021-09-24T11:26:49.034" v="7"/>
          <ac:spMkLst>
            <pc:docMk/>
            <pc:sldMk cId="1098084783" sldId="265"/>
            <ac:spMk id="2" creationId="{20947087-8E83-46D3-BC0F-60AF8F221049}"/>
          </ac:spMkLst>
        </pc:spChg>
        <pc:spChg chg="del">
          <ac:chgData name="Max Hedt" userId="28c03aef1ef99710" providerId="Windows Live" clId="Web-{C6518B66-F303-4B79-8EAD-C190565B36A5}" dt="2021-09-24T11:26:25.440" v="5"/>
          <ac:spMkLst>
            <pc:docMk/>
            <pc:sldMk cId="1098084783" sldId="265"/>
            <ac:spMk id="3" creationId="{6C13753B-2A11-47C8-9609-525CD2235E17}"/>
          </ac:spMkLst>
        </pc:spChg>
        <pc:spChg chg="add del">
          <ac:chgData name="Max Hedt" userId="28c03aef1ef99710" providerId="Windows Live" clId="Web-{C6518B66-F303-4B79-8EAD-C190565B36A5}" dt="2021-09-24T11:26:36.252" v="6"/>
          <ac:spMkLst>
            <pc:docMk/>
            <pc:sldMk cId="1098084783" sldId="265"/>
            <ac:spMk id="4" creationId="{678ED316-5F28-49A6-9620-177F06448F6F}"/>
          </ac:spMkLst>
        </pc:spChg>
        <pc:picChg chg="add mod ord">
          <ac:chgData name="Max Hedt" userId="28c03aef1ef99710" providerId="Windows Live" clId="Web-{C6518B66-F303-4B79-8EAD-C190565B36A5}" dt="2021-09-24T11:30:18.104" v="16" actId="1076"/>
          <ac:picMkLst>
            <pc:docMk/>
            <pc:sldMk cId="1098084783" sldId="265"/>
            <ac:picMk id="5" creationId="{252F40DC-0C7B-4FF5-8D7A-90F7308F041A}"/>
          </ac:picMkLst>
        </pc:picChg>
      </pc:sldChg>
    </pc:docChg>
  </pc:docChgLst>
  <pc:docChgLst>
    <pc:chgData name="Guest User" providerId="Windows Live" clId="Web-{63D56547-D3DA-42D8-8093-FAA49DA6AB0D}"/>
    <pc:docChg chg="addSld modSld">
      <pc:chgData name="Guest User" userId="" providerId="Windows Live" clId="Web-{63D56547-D3DA-42D8-8093-FAA49DA6AB0D}" dt="2021-09-24T11:52:40.103" v="65" actId="1076"/>
      <pc:docMkLst>
        <pc:docMk/>
      </pc:docMkLst>
      <pc:sldChg chg="addSp delSp modSp mod setBg">
        <pc:chgData name="Guest User" userId="" providerId="Windows Live" clId="Web-{63D56547-D3DA-42D8-8093-FAA49DA6AB0D}" dt="2021-09-24T09:33:22.092" v="57" actId="14100"/>
        <pc:sldMkLst>
          <pc:docMk/>
          <pc:sldMk cId="3600902378" sldId="258"/>
        </pc:sldMkLst>
        <pc:spChg chg="mod">
          <ac:chgData name="Guest User" userId="" providerId="Windows Live" clId="Web-{63D56547-D3DA-42D8-8093-FAA49DA6AB0D}" dt="2021-09-24T09:13:45.068" v="33"/>
          <ac:spMkLst>
            <pc:docMk/>
            <pc:sldMk cId="3600902378" sldId="258"/>
            <ac:spMk id="2" creationId="{A41B4DF0-DF88-4236-8EF6-B505988A231E}"/>
          </ac:spMkLst>
        </pc:spChg>
        <pc:spChg chg="add del">
          <ac:chgData name="Guest User" userId="" providerId="Windows Live" clId="Web-{63D56547-D3DA-42D8-8093-FAA49DA6AB0D}" dt="2021-09-24T09:13:45.068" v="32"/>
          <ac:spMkLst>
            <pc:docMk/>
            <pc:sldMk cId="3600902378" sldId="258"/>
            <ac:spMk id="9" creationId="{2151139A-886F-4B97-8815-729AD3831BBD}"/>
          </ac:spMkLst>
        </pc:spChg>
        <pc:spChg chg="add del">
          <ac:chgData name="Guest User" userId="" providerId="Windows Live" clId="Web-{63D56547-D3DA-42D8-8093-FAA49DA6AB0D}" dt="2021-09-24T09:13:45.068" v="32"/>
          <ac:spMkLst>
            <pc:docMk/>
            <pc:sldMk cId="3600902378" sldId="258"/>
            <ac:spMk id="12" creationId="{AB5E08C4-8CDD-4623-A5B8-E998C6DEE3B7}"/>
          </ac:spMkLst>
        </pc:spChg>
        <pc:spChg chg="add del">
          <ac:chgData name="Guest User" userId="" providerId="Windows Live" clId="Web-{63D56547-D3DA-42D8-8093-FAA49DA6AB0D}" dt="2021-09-24T09:13:45.068" v="32"/>
          <ac:spMkLst>
            <pc:docMk/>
            <pc:sldMk cId="3600902378" sldId="258"/>
            <ac:spMk id="13" creationId="{15F33878-D502-4FFA-8ACE-F2AECDB2A23F}"/>
          </ac:spMkLst>
        </pc:spChg>
        <pc:spChg chg="add">
          <ac:chgData name="Guest User" userId="" providerId="Windows Live" clId="Web-{63D56547-D3DA-42D8-8093-FAA49DA6AB0D}" dt="2021-09-24T09:13:45.068" v="33"/>
          <ac:spMkLst>
            <pc:docMk/>
            <pc:sldMk cId="3600902378" sldId="258"/>
            <ac:spMk id="14" creationId="{99ED5833-B85B-4103-8A3B-CAB0308E6C15}"/>
          </ac:spMkLst>
        </pc:spChg>
        <pc:spChg chg="add del">
          <ac:chgData name="Guest User" userId="" providerId="Windows Live" clId="Web-{63D56547-D3DA-42D8-8093-FAA49DA6AB0D}" dt="2021-09-24T09:13:45.068" v="32"/>
          <ac:spMkLst>
            <pc:docMk/>
            <pc:sldMk cId="3600902378" sldId="258"/>
            <ac:spMk id="15" creationId="{D3539FEE-81D3-4406-802E-60B20B16F4F6}"/>
          </ac:spMkLst>
        </pc:spChg>
        <pc:spChg chg="add del">
          <ac:chgData name="Guest User" userId="" providerId="Windows Live" clId="Web-{63D56547-D3DA-42D8-8093-FAA49DA6AB0D}" dt="2021-09-24T09:13:45.068" v="32"/>
          <ac:spMkLst>
            <pc:docMk/>
            <pc:sldMk cId="3600902378" sldId="258"/>
            <ac:spMk id="17" creationId="{DC701763-729E-462F-A5A8-E0DEFEB1E2E4}"/>
          </ac:spMkLst>
        </pc:spChg>
        <pc:picChg chg="mod">
          <ac:chgData name="Guest User" userId="" providerId="Windows Live" clId="Web-{63D56547-D3DA-42D8-8093-FAA49DA6AB0D}" dt="2021-09-24T09:13:45.068" v="33"/>
          <ac:picMkLst>
            <pc:docMk/>
            <pc:sldMk cId="3600902378" sldId="258"/>
            <ac:picMk id="3" creationId="{308E0616-8BE3-4A1B-AF8E-63AE974F7F3C}"/>
          </ac:picMkLst>
        </pc:picChg>
        <pc:picChg chg="mod ord">
          <ac:chgData name="Guest User" userId="" providerId="Windows Live" clId="Web-{63D56547-D3DA-42D8-8093-FAA49DA6AB0D}" dt="2021-09-24T09:33:22.092" v="57" actId="14100"/>
          <ac:picMkLst>
            <pc:docMk/>
            <pc:sldMk cId="3600902378" sldId="258"/>
            <ac:picMk id="4" creationId="{0B899AD1-FD4B-428D-A75A-1949769A300A}"/>
          </ac:picMkLst>
        </pc:picChg>
      </pc:sldChg>
      <pc:sldChg chg="addSp delSp modSp new mod setBg">
        <pc:chgData name="Guest User" userId="" providerId="Windows Live" clId="Web-{63D56547-D3DA-42D8-8093-FAA49DA6AB0D}" dt="2021-09-24T09:34:37.485" v="60" actId="1076"/>
        <pc:sldMkLst>
          <pc:docMk/>
          <pc:sldMk cId="2432642698" sldId="259"/>
        </pc:sldMkLst>
        <pc:spChg chg="del">
          <ac:chgData name="Guest User" userId="" providerId="Windows Live" clId="Web-{63D56547-D3DA-42D8-8093-FAA49DA6AB0D}" dt="2021-09-24T08:23:45.553" v="7"/>
          <ac:spMkLst>
            <pc:docMk/>
            <pc:sldMk cId="2432642698" sldId="259"/>
            <ac:spMk id="2" creationId="{DB8BEFA9-0433-456B-BE58-25B3372E81C4}"/>
          </ac:spMkLst>
        </pc:spChg>
        <pc:spChg chg="del">
          <ac:chgData name="Guest User" userId="" providerId="Windows Live" clId="Web-{63D56547-D3DA-42D8-8093-FAA49DA6AB0D}" dt="2021-09-24T08:23:17.772" v="1"/>
          <ac:spMkLst>
            <pc:docMk/>
            <pc:sldMk cId="2432642698" sldId="259"/>
            <ac:spMk id="3" creationId="{9E3964F9-6440-4EEE-8788-CC2573DBF438}"/>
          </ac:spMkLst>
        </pc:spChg>
        <pc:picChg chg="add mod ord">
          <ac:chgData name="Guest User" userId="" providerId="Windows Live" clId="Web-{63D56547-D3DA-42D8-8093-FAA49DA6AB0D}" dt="2021-09-24T09:34:37.485" v="60" actId="1076"/>
          <ac:picMkLst>
            <pc:docMk/>
            <pc:sldMk cId="2432642698" sldId="259"/>
            <ac:picMk id="4" creationId="{05686D7F-3D7A-45C4-9390-717EBEAAA2F8}"/>
          </ac:picMkLst>
        </pc:picChg>
      </pc:sldChg>
      <pc:sldChg chg="addSp delSp modSp new mod setBg">
        <pc:chgData name="Guest User" userId="" providerId="Windows Live" clId="Web-{63D56547-D3DA-42D8-8093-FAA49DA6AB0D}" dt="2021-09-24T09:26:03.365" v="51" actId="1076"/>
        <pc:sldMkLst>
          <pc:docMk/>
          <pc:sldMk cId="3050133562" sldId="260"/>
        </pc:sldMkLst>
        <pc:spChg chg="del">
          <ac:chgData name="Guest User" userId="" providerId="Windows Live" clId="Web-{63D56547-D3DA-42D8-8093-FAA49DA6AB0D}" dt="2021-09-24T08:53:39.590" v="16"/>
          <ac:spMkLst>
            <pc:docMk/>
            <pc:sldMk cId="3050133562" sldId="260"/>
            <ac:spMk id="2" creationId="{CF5A3247-090E-4FBC-9898-FD538967E031}"/>
          </ac:spMkLst>
        </pc:spChg>
        <pc:spChg chg="del">
          <ac:chgData name="Guest User" userId="" providerId="Windows Live" clId="Web-{63D56547-D3DA-42D8-8093-FAA49DA6AB0D}" dt="2021-09-24T08:53:38.278" v="15"/>
          <ac:spMkLst>
            <pc:docMk/>
            <pc:sldMk cId="3050133562" sldId="260"/>
            <ac:spMk id="3" creationId="{1BF709A5-8101-4C70-92F9-B7F738A1CBFC}"/>
          </ac:spMkLst>
        </pc:spChg>
        <pc:spChg chg="add">
          <ac:chgData name="Guest User" userId="" providerId="Windows Live" clId="Web-{63D56547-D3DA-42D8-8093-FAA49DA6AB0D}" dt="2021-09-24T09:14:07.506" v="34"/>
          <ac:spMkLst>
            <pc:docMk/>
            <pc:sldMk cId="3050133562" sldId="260"/>
            <ac:spMk id="10" creationId="{01D0AF59-99C3-4251-AB9A-C966C6AD4400}"/>
          </ac:spMkLst>
        </pc:spChg>
        <pc:spChg chg="add">
          <ac:chgData name="Guest User" userId="" providerId="Windows Live" clId="Web-{63D56547-D3DA-42D8-8093-FAA49DA6AB0D}" dt="2021-09-24T09:14:07.506" v="34"/>
          <ac:spMkLst>
            <pc:docMk/>
            <pc:sldMk cId="3050133562" sldId="260"/>
            <ac:spMk id="12" creationId="{1855405F-37A2-4869-9154-F8BE3BECE6C3}"/>
          </ac:spMkLst>
        </pc:spChg>
        <pc:picChg chg="add del mod">
          <ac:chgData name="Guest User" userId="" providerId="Windows Live" clId="Web-{63D56547-D3DA-42D8-8093-FAA49DA6AB0D}" dt="2021-09-24T09:12:09.535" v="21"/>
          <ac:picMkLst>
            <pc:docMk/>
            <pc:sldMk cId="3050133562" sldId="260"/>
            <ac:picMk id="4" creationId="{ED38FFBA-F63F-4123-8257-6F5D6F579F94}"/>
          </ac:picMkLst>
        </pc:picChg>
        <pc:picChg chg="add mod">
          <ac:chgData name="Guest User" userId="" providerId="Windows Live" clId="Web-{63D56547-D3DA-42D8-8093-FAA49DA6AB0D}" dt="2021-09-24T09:26:03.365" v="51" actId="1076"/>
          <ac:picMkLst>
            <pc:docMk/>
            <pc:sldMk cId="3050133562" sldId="260"/>
            <ac:picMk id="5" creationId="{CBB3E1E7-A5FC-49BE-9EE4-07E8218F6217}"/>
          </ac:picMkLst>
        </pc:picChg>
      </pc:sldChg>
      <pc:sldChg chg="addSp delSp modSp new mod setBg">
        <pc:chgData name="Guest User" userId="" providerId="Windows Live" clId="Web-{63D56547-D3DA-42D8-8093-FAA49DA6AB0D}" dt="2021-09-24T09:14:20.991" v="35"/>
        <pc:sldMkLst>
          <pc:docMk/>
          <pc:sldMk cId="4087675043" sldId="261"/>
        </pc:sldMkLst>
        <pc:spChg chg="del">
          <ac:chgData name="Guest User" userId="" providerId="Windows Live" clId="Web-{63D56547-D3DA-42D8-8093-FAA49DA6AB0D}" dt="2021-09-24T09:14:20.991" v="35"/>
          <ac:spMkLst>
            <pc:docMk/>
            <pc:sldMk cId="4087675043" sldId="261"/>
            <ac:spMk id="2" creationId="{AE57B74D-8970-4B15-85DE-EC89AE058CD2}"/>
          </ac:spMkLst>
        </pc:spChg>
        <pc:spChg chg="del">
          <ac:chgData name="Guest User" userId="" providerId="Windows Live" clId="Web-{63D56547-D3DA-42D8-8093-FAA49DA6AB0D}" dt="2021-09-24T09:12:30.364" v="24"/>
          <ac:spMkLst>
            <pc:docMk/>
            <pc:sldMk cId="4087675043" sldId="261"/>
            <ac:spMk id="3" creationId="{9842CB79-5278-4BD2-930F-6E24B89921C5}"/>
          </ac:spMkLst>
        </pc:spChg>
        <pc:picChg chg="add mod ord">
          <ac:chgData name="Guest User" userId="" providerId="Windows Live" clId="Web-{63D56547-D3DA-42D8-8093-FAA49DA6AB0D}" dt="2021-09-24T09:14:20.991" v="35"/>
          <ac:picMkLst>
            <pc:docMk/>
            <pc:sldMk cId="4087675043" sldId="261"/>
            <ac:picMk id="4" creationId="{BA50571D-71B5-46F5-90DB-5DF600457FE1}"/>
          </ac:picMkLst>
        </pc:picChg>
      </pc:sldChg>
      <pc:sldChg chg="addSp delSp modSp new">
        <pc:chgData name="Guest User" userId="" providerId="Windows Live" clId="Web-{63D56547-D3DA-42D8-8093-FAA49DA6AB0D}" dt="2021-09-24T09:18:43.762" v="49" actId="1076"/>
        <pc:sldMkLst>
          <pc:docMk/>
          <pc:sldMk cId="1995627970" sldId="263"/>
        </pc:sldMkLst>
        <pc:spChg chg="del">
          <ac:chgData name="Guest User" userId="" providerId="Windows Live" clId="Web-{63D56547-D3DA-42D8-8093-FAA49DA6AB0D}" dt="2021-09-24T09:18:16.824" v="42"/>
          <ac:spMkLst>
            <pc:docMk/>
            <pc:sldMk cId="1995627970" sldId="263"/>
            <ac:spMk id="2" creationId="{4FDDD163-B928-4736-888C-2728FD922C96}"/>
          </ac:spMkLst>
        </pc:spChg>
        <pc:spChg chg="del">
          <ac:chgData name="Guest User" userId="" providerId="Windows Live" clId="Web-{63D56547-D3DA-42D8-8093-FAA49DA6AB0D}" dt="2021-09-24T09:18:15.746" v="41"/>
          <ac:spMkLst>
            <pc:docMk/>
            <pc:sldMk cId="1995627970" sldId="263"/>
            <ac:spMk id="3" creationId="{04C9FC73-73C5-4FC0-9D73-92A00EDD99DB}"/>
          </ac:spMkLst>
        </pc:spChg>
        <pc:picChg chg="add mod">
          <ac:chgData name="Guest User" userId="" providerId="Windows Live" clId="Web-{63D56547-D3DA-42D8-8093-FAA49DA6AB0D}" dt="2021-09-24T09:18:43.762" v="49" actId="1076"/>
          <ac:picMkLst>
            <pc:docMk/>
            <pc:sldMk cId="1995627970" sldId="263"/>
            <ac:picMk id="4" creationId="{9FD04742-1FEC-483F-B502-82DCD4803D5F}"/>
          </ac:picMkLst>
        </pc:picChg>
      </pc:sldChg>
      <pc:sldChg chg="addSp delSp modSp new mod setBg">
        <pc:chgData name="Guest User" userId="" providerId="Windows Live" clId="Web-{63D56547-D3DA-42D8-8093-FAA49DA6AB0D}" dt="2021-09-24T11:52:40.103" v="65" actId="1076"/>
        <pc:sldMkLst>
          <pc:docMk/>
          <pc:sldMk cId="4044749074" sldId="266"/>
        </pc:sldMkLst>
        <pc:spChg chg="del">
          <ac:chgData name="Guest User" userId="" providerId="Windows Live" clId="Web-{63D56547-D3DA-42D8-8093-FAA49DA6AB0D}" dt="2021-09-24T11:52:30.400" v="63"/>
          <ac:spMkLst>
            <pc:docMk/>
            <pc:sldMk cId="4044749074" sldId="266"/>
            <ac:spMk id="2" creationId="{C0538C45-4A3A-49DF-A59D-A0C11EE064A5}"/>
          </ac:spMkLst>
        </pc:spChg>
        <pc:spChg chg="del">
          <ac:chgData name="Guest User" userId="" providerId="Windows Live" clId="Web-{63D56547-D3DA-42D8-8093-FAA49DA6AB0D}" dt="2021-09-24T11:52:26.165" v="62"/>
          <ac:spMkLst>
            <pc:docMk/>
            <pc:sldMk cId="4044749074" sldId="266"/>
            <ac:spMk id="3" creationId="{C51F89DF-4BD6-4CB1-8ADA-DD0DCA8CDD0D}"/>
          </ac:spMkLst>
        </pc:spChg>
        <pc:picChg chg="add mod ord">
          <ac:chgData name="Guest User" userId="" providerId="Windows Live" clId="Web-{63D56547-D3DA-42D8-8093-FAA49DA6AB0D}" dt="2021-09-24T11:52:40.103" v="65" actId="1076"/>
          <ac:picMkLst>
            <pc:docMk/>
            <pc:sldMk cId="4044749074" sldId="266"/>
            <ac:picMk id="4" creationId="{7C0B4106-CFC8-45B6-9C4C-DDB38B9DA159}"/>
          </ac:picMkLst>
        </pc:picChg>
      </pc:sldChg>
    </pc:docChg>
  </pc:docChgLst>
  <pc:docChgLst>
    <pc:chgData name="Guest User" providerId="Windows Live" clId="Web-{FE0318C8-0874-4009-AE96-47641893DF6D}"/>
    <pc:docChg chg="modSld">
      <pc:chgData name="Guest User" userId="" providerId="Windows Live" clId="Web-{FE0318C8-0874-4009-AE96-47641893DF6D}" dt="2021-09-23T16:40:25.098" v="13"/>
      <pc:docMkLst>
        <pc:docMk/>
      </pc:docMkLst>
      <pc:sldChg chg="addSp delSp modSp mod setBg">
        <pc:chgData name="Guest User" userId="" providerId="Windows Live" clId="Web-{FE0318C8-0874-4009-AE96-47641893DF6D}" dt="2021-09-23T16:40:25.098" v="13"/>
        <pc:sldMkLst>
          <pc:docMk/>
          <pc:sldMk cId="3600902378" sldId="258"/>
        </pc:sldMkLst>
        <pc:spChg chg="mod">
          <ac:chgData name="Guest User" userId="" providerId="Windows Live" clId="Web-{FE0318C8-0874-4009-AE96-47641893DF6D}" dt="2021-09-23T16:40:25.098" v="13"/>
          <ac:spMkLst>
            <pc:docMk/>
            <pc:sldMk cId="3600902378" sldId="258"/>
            <ac:spMk id="2" creationId="{A41B4DF0-DF88-4236-8EF6-B505988A231E}"/>
          </ac:spMkLst>
        </pc:spChg>
        <pc:spChg chg="add del">
          <ac:chgData name="Guest User" userId="" providerId="Windows Live" clId="Web-{FE0318C8-0874-4009-AE96-47641893DF6D}" dt="2021-09-23T16:40:02.879" v="4"/>
          <ac:spMkLst>
            <pc:docMk/>
            <pc:sldMk cId="3600902378" sldId="258"/>
            <ac:spMk id="8" creationId="{E3C4E457-9A64-463F-8CA7-47B41916BFA2}"/>
          </ac:spMkLst>
        </pc:spChg>
        <pc:spChg chg="add del mod">
          <ac:chgData name="Guest User" userId="" providerId="Windows Live" clId="Web-{FE0318C8-0874-4009-AE96-47641893DF6D}" dt="2021-09-23T16:40:16.176" v="9"/>
          <ac:spMkLst>
            <pc:docMk/>
            <pc:sldMk cId="3600902378" sldId="258"/>
            <ac:spMk id="10" creationId="{00CF2E4E-4A93-4D47-A446-41A4AE6A5F60}"/>
          </ac:spMkLst>
        </pc:spChg>
        <pc:spChg chg="add del">
          <ac:chgData name="Guest User" userId="" providerId="Windows Live" clId="Web-{FE0318C8-0874-4009-AE96-47641893DF6D}" dt="2021-09-23T16:40:25.098" v="13"/>
          <ac:spMkLst>
            <pc:docMk/>
            <pc:sldMk cId="3600902378" sldId="258"/>
            <ac:spMk id="11" creationId="{8761DDFE-071F-4200-B0AA-394476C2D2D6}"/>
          </ac:spMkLst>
        </pc:spChg>
        <pc:spChg chg="add">
          <ac:chgData name="Guest User" userId="" providerId="Windows Live" clId="Web-{FE0318C8-0874-4009-AE96-47641893DF6D}" dt="2021-09-23T16:40:25.098" v="13"/>
          <ac:spMkLst>
            <pc:docMk/>
            <pc:sldMk cId="3600902378" sldId="258"/>
            <ac:spMk id="16" creationId="{88263A24-0C1F-4677-B43C-4AE14E276B27}"/>
          </ac:spMkLst>
        </pc:spChg>
        <pc:spChg chg="add">
          <ac:chgData name="Guest User" userId="" providerId="Windows Live" clId="Web-{FE0318C8-0874-4009-AE96-47641893DF6D}" dt="2021-09-23T16:40:25.098" v="13"/>
          <ac:spMkLst>
            <pc:docMk/>
            <pc:sldMk cId="3600902378" sldId="258"/>
            <ac:spMk id="18" creationId="{0ADDB668-2CA4-4D2B-9C34-3487CA330BA8}"/>
          </ac:spMkLst>
        </pc:spChg>
        <pc:spChg chg="add">
          <ac:chgData name="Guest User" userId="" providerId="Windows Live" clId="Web-{FE0318C8-0874-4009-AE96-47641893DF6D}" dt="2021-09-23T16:40:25.098" v="13"/>
          <ac:spMkLst>
            <pc:docMk/>
            <pc:sldMk cId="3600902378" sldId="258"/>
            <ac:spMk id="20" creationId="{2568BC19-F052-4108-93E1-6A3D1DEC072F}"/>
          </ac:spMkLst>
        </pc:spChg>
        <pc:spChg chg="add">
          <ac:chgData name="Guest User" userId="" providerId="Windows Live" clId="Web-{FE0318C8-0874-4009-AE96-47641893DF6D}" dt="2021-09-23T16:40:25.098" v="13"/>
          <ac:spMkLst>
            <pc:docMk/>
            <pc:sldMk cId="3600902378" sldId="258"/>
            <ac:spMk id="22" creationId="{D5FD337D-4D6B-4C8B-B6F5-121097E09881}"/>
          </ac:spMkLst>
        </pc:spChg>
        <pc:picChg chg="add mod">
          <ac:chgData name="Guest User" userId="" providerId="Windows Live" clId="Web-{FE0318C8-0874-4009-AE96-47641893DF6D}" dt="2021-09-23T16:40:25.098" v="13"/>
          <ac:picMkLst>
            <pc:docMk/>
            <pc:sldMk cId="3600902378" sldId="258"/>
            <ac:picMk id="3" creationId="{308E0616-8BE3-4A1B-AF8E-63AE974F7F3C}"/>
          </ac:picMkLst>
        </pc:picChg>
        <pc:picChg chg="mod">
          <ac:chgData name="Guest User" userId="" providerId="Windows Live" clId="Web-{FE0318C8-0874-4009-AE96-47641893DF6D}" dt="2021-09-23T16:40:25.098" v="13"/>
          <ac:picMkLst>
            <pc:docMk/>
            <pc:sldMk cId="3600902378" sldId="258"/>
            <ac:picMk id="4" creationId="{0B899AD1-FD4B-428D-A75A-1949769A300A}"/>
          </ac:picMkLst>
        </pc:picChg>
        <pc:picChg chg="del">
          <ac:chgData name="Guest User" userId="" providerId="Windows Live" clId="Web-{FE0318C8-0874-4009-AE96-47641893DF6D}" dt="2021-09-23T16:38:47.080" v="0"/>
          <ac:picMkLst>
            <pc:docMk/>
            <pc:sldMk cId="3600902378" sldId="258"/>
            <ac:picMk id="5" creationId="{F28FE568-6EB6-4868-83FE-352126D4BBBF}"/>
          </ac:picMkLst>
        </pc:picChg>
        <pc:picChg chg="add del mod ord">
          <ac:chgData name="Guest User" userId="" providerId="Windows Live" clId="Web-{FE0318C8-0874-4009-AE96-47641893DF6D}" dt="2021-09-23T16:40:12.613" v="8"/>
          <ac:picMkLst>
            <pc:docMk/>
            <pc:sldMk cId="3600902378" sldId="258"/>
            <ac:picMk id="6" creationId="{28CBB393-0F8F-451A-8D7A-244AF2BC96A3}"/>
          </ac:picMkLst>
        </pc:picChg>
        <pc:picChg chg="add del mod">
          <ac:chgData name="Guest User" userId="" providerId="Windows Live" clId="Web-{FE0318C8-0874-4009-AE96-47641893DF6D}" dt="2021-09-23T16:40:10.519" v="7"/>
          <ac:picMkLst>
            <pc:docMk/>
            <pc:sldMk cId="3600902378" sldId="258"/>
            <ac:picMk id="7" creationId="{0306C47C-D792-48A9-B970-60795BBF5356}"/>
          </ac:picMkLst>
        </pc:picChg>
      </pc:sldChg>
    </pc:docChg>
  </pc:docChgLst>
  <pc:docChgLst>
    <pc:chgData clId="Web-{7462E693-B4BC-4CCB-9632-DB768DF90F26}"/>
    <pc:docChg chg="modSld">
      <pc:chgData name="" userId="" providerId="" clId="Web-{7462E693-B4BC-4CCB-9632-DB768DF90F26}" dt="2021-09-23T12:48:47.091" v="3" actId="20577"/>
      <pc:docMkLst>
        <pc:docMk/>
      </pc:docMkLst>
      <pc:sldChg chg="modSp">
        <pc:chgData name="" userId="" providerId="" clId="Web-{7462E693-B4BC-4CCB-9632-DB768DF90F26}" dt="2021-09-23T12:48:47.091" v="3" actId="20577"/>
        <pc:sldMkLst>
          <pc:docMk/>
          <pc:sldMk cId="4000224549" sldId="256"/>
        </pc:sldMkLst>
        <pc:spChg chg="mod">
          <ac:chgData name="" userId="" providerId="" clId="Web-{7462E693-B4BC-4CCB-9632-DB768DF90F26}" dt="2021-09-23T12:48:47.091" v="3" actId="20577"/>
          <ac:spMkLst>
            <pc:docMk/>
            <pc:sldMk cId="4000224549" sldId="256"/>
            <ac:spMk id="2" creationId="{735C41A2-FADF-4D87-8608-02C1CFDE3D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41A2-FADF-4D87-8608-02C1CFDE3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>
                <a:latin typeface="Times New Roman"/>
                <a:cs typeface="Calibri Light"/>
              </a:rPr>
              <a:t>Survival </a:t>
            </a:r>
            <a:r>
              <a:rPr lang="de-DE" sz="4000" err="1">
                <a:latin typeface="Times New Roman"/>
                <a:cs typeface="Calibri Light"/>
              </a:rPr>
              <a:t>of</a:t>
            </a:r>
            <a:r>
              <a:rPr lang="de-DE" sz="4000">
                <a:latin typeface="Times New Roman"/>
                <a:cs typeface="Calibri Light"/>
              </a:rPr>
              <a:t> </a:t>
            </a:r>
            <a:r>
              <a:rPr lang="de-DE" sz="4000" err="1">
                <a:latin typeface="Times New Roman"/>
                <a:cs typeface="Calibri Light"/>
              </a:rPr>
              <a:t>the</a:t>
            </a:r>
            <a:r>
              <a:rPr lang="de-DE" sz="4000">
                <a:latin typeface="Times New Roman"/>
                <a:cs typeface="Calibri Light"/>
              </a:rPr>
              <a:t> </a:t>
            </a:r>
            <a:r>
              <a:rPr lang="de-DE" sz="4000" err="1">
                <a:latin typeface="Times New Roman"/>
                <a:cs typeface="Calibri Light"/>
              </a:rPr>
              <a:t>great</a:t>
            </a:r>
            <a:r>
              <a:rPr lang="de-DE" sz="4000">
                <a:latin typeface="Times New Roman"/>
                <a:cs typeface="Calibri Light"/>
              </a:rPr>
              <a:t> </a:t>
            </a:r>
            <a:r>
              <a:rPr lang="de-DE" sz="4000" err="1">
                <a:latin typeface="Times New Roman"/>
                <a:cs typeface="Calibri Light"/>
              </a:rPr>
              <a:t>crested</a:t>
            </a:r>
            <a:r>
              <a:rPr lang="de-DE" sz="4000">
                <a:latin typeface="Times New Roman"/>
                <a:cs typeface="Calibri Light"/>
              </a:rPr>
              <a:t> </a:t>
            </a:r>
            <a:r>
              <a:rPr lang="de-DE" sz="4000" err="1">
                <a:latin typeface="Times New Roman"/>
                <a:cs typeface="Calibri Light"/>
              </a:rPr>
              <a:t>newt</a:t>
            </a:r>
            <a:r>
              <a:rPr lang="de-DE" sz="4000">
                <a:latin typeface="Times New Roman"/>
                <a:cs typeface="Calibri Light"/>
              </a:rPr>
              <a:t> (</a:t>
            </a:r>
            <a:r>
              <a:rPr lang="de-DE" sz="4000" i="1" err="1">
                <a:latin typeface="Times New Roman"/>
                <a:ea typeface="+mj-lt"/>
                <a:cs typeface="+mj-lt"/>
              </a:rPr>
              <a:t>Triturus</a:t>
            </a:r>
            <a:r>
              <a:rPr lang="de-DE" sz="4000" i="1">
                <a:latin typeface="Times New Roman"/>
                <a:ea typeface="+mj-lt"/>
                <a:cs typeface="+mj-lt"/>
              </a:rPr>
              <a:t> </a:t>
            </a:r>
            <a:r>
              <a:rPr lang="de-DE" sz="4000" i="1" err="1">
                <a:latin typeface="Times New Roman"/>
                <a:ea typeface="+mj-lt"/>
                <a:cs typeface="+mj-lt"/>
              </a:rPr>
              <a:t>cristatus</a:t>
            </a:r>
            <a:r>
              <a:rPr lang="de-DE" sz="4000" i="1">
                <a:latin typeface="Times New Roman"/>
                <a:ea typeface="+mj-lt"/>
                <a:cs typeface="+mj-lt"/>
              </a:rPr>
              <a:t>)</a:t>
            </a:r>
            <a:r>
              <a:rPr lang="de-DE" sz="4000">
                <a:latin typeface="Times New Roman"/>
                <a:ea typeface="+mj-lt"/>
                <a:cs typeface="+mj-lt"/>
              </a:rPr>
              <a:t> </a:t>
            </a:r>
            <a:r>
              <a:rPr lang="de-DE" sz="4000" err="1">
                <a:latin typeface="Times New Roman"/>
                <a:ea typeface="+mj-lt"/>
                <a:cs typeface="+mj-lt"/>
              </a:rPr>
              <a:t>under</a:t>
            </a:r>
            <a:r>
              <a:rPr lang="de-DE" sz="4000">
                <a:latin typeface="Times New Roman"/>
                <a:ea typeface="+mj-lt"/>
                <a:cs typeface="+mj-lt"/>
              </a:rPr>
              <a:t> different </a:t>
            </a:r>
            <a:r>
              <a:rPr lang="de-DE" sz="4000" err="1">
                <a:latin typeface="Times New Roman"/>
                <a:ea typeface="+mj-lt"/>
                <a:cs typeface="+mj-lt"/>
              </a:rPr>
              <a:t>management</a:t>
            </a:r>
            <a:r>
              <a:rPr lang="de-DE" sz="4000">
                <a:latin typeface="Times New Roman"/>
                <a:ea typeface="+mj-lt"/>
                <a:cs typeface="+mj-lt"/>
              </a:rPr>
              <a:t> </a:t>
            </a:r>
            <a:r>
              <a:rPr lang="de-DE" sz="4000" err="1">
                <a:latin typeface="Times New Roman"/>
                <a:ea typeface="+mj-lt"/>
                <a:cs typeface="+mj-lt"/>
              </a:rPr>
              <a:t>strategies</a:t>
            </a:r>
            <a:endParaRPr lang="de-DE" sz="4000">
              <a:latin typeface="Times New Roman"/>
              <a:cs typeface="Calibri Light" panose="020F0302020204030204"/>
            </a:endParaRPr>
          </a:p>
        </p:txBody>
      </p:sp>
      <p:pic>
        <p:nvPicPr>
          <p:cNvPr id="4" name="Grafik 4" descr="Ein Bild, das Salamander enthält.&#10;&#10;Beschreibung automatisch generiert.">
            <a:extLst>
              <a:ext uri="{FF2B5EF4-FFF2-40B4-BE49-F238E27FC236}">
                <a16:creationId xmlns:a16="http://schemas.microsoft.com/office/drawing/2014/main" id="{D47292BB-2F7B-449A-93BD-319B95DC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72" y="3975021"/>
            <a:ext cx="3539525" cy="237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2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0D0A3-8352-44B6-B324-24899572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References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CBF64-78B9-46D4-A50B-A61C0C53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407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>
                <a:ea typeface="+mn-lt"/>
                <a:cs typeface="+mn-lt"/>
              </a:rPr>
              <a:t>https://www.acerecology.co.uk/great-crested-newt-year/ (24.09.21)</a:t>
            </a:r>
          </a:p>
          <a:p>
            <a:r>
              <a:rPr lang="de-DE">
                <a:ea typeface="+mn-lt"/>
                <a:cs typeface="+mn-lt"/>
              </a:rPr>
              <a:t>Arntzen, Jan; Teunis, S. (1993): A </a:t>
            </a:r>
            <a:r>
              <a:rPr lang="de-DE" err="1">
                <a:ea typeface="+mn-lt"/>
                <a:cs typeface="+mn-lt"/>
              </a:rPr>
              <a:t>six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year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study</a:t>
            </a:r>
            <a:r>
              <a:rPr lang="de-DE">
                <a:ea typeface="+mn-lt"/>
                <a:cs typeface="+mn-lt"/>
              </a:rPr>
              <a:t> on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population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dynamics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crested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newt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Triturus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cristatus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following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colonization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a </a:t>
            </a:r>
            <a:r>
              <a:rPr lang="de-DE" err="1">
                <a:ea typeface="+mn-lt"/>
                <a:cs typeface="+mn-lt"/>
              </a:rPr>
              <a:t>newly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created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pond</a:t>
            </a:r>
            <a:r>
              <a:rPr lang="de-DE">
                <a:ea typeface="+mn-lt"/>
                <a:cs typeface="+mn-lt"/>
              </a:rPr>
              <a:t>. In: </a:t>
            </a:r>
            <a:r>
              <a:rPr lang="de-DE" i="1" err="1">
                <a:ea typeface="+mn-lt"/>
                <a:cs typeface="+mn-lt"/>
              </a:rPr>
              <a:t>Herpetological</a:t>
            </a:r>
            <a:r>
              <a:rPr lang="de-DE" i="1">
                <a:ea typeface="+mn-lt"/>
                <a:cs typeface="+mn-lt"/>
              </a:rPr>
              <a:t> Journal </a:t>
            </a:r>
            <a:r>
              <a:rPr lang="de-DE">
                <a:ea typeface="+mn-lt"/>
                <a:cs typeface="+mn-lt"/>
              </a:rPr>
              <a:t>3, S. 99–110. </a:t>
            </a:r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Baker, John M. R. (1999): </a:t>
            </a:r>
            <a:r>
              <a:rPr lang="de-DE" err="1">
                <a:ea typeface="+mn-lt"/>
                <a:cs typeface="+mn-lt"/>
              </a:rPr>
              <a:t>Abundance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survival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rates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great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crested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newts</a:t>
            </a:r>
            <a:r>
              <a:rPr lang="de-DE">
                <a:ea typeface="+mn-lt"/>
                <a:cs typeface="+mn-lt"/>
              </a:rPr>
              <a:t> (</a:t>
            </a:r>
            <a:r>
              <a:rPr lang="de-DE" err="1">
                <a:ea typeface="+mn-lt"/>
                <a:cs typeface="+mn-lt"/>
              </a:rPr>
              <a:t>Triturus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cristatus</a:t>
            </a:r>
            <a:r>
              <a:rPr lang="de-DE">
                <a:ea typeface="+mn-lt"/>
                <a:cs typeface="+mn-lt"/>
              </a:rPr>
              <a:t>) at a </a:t>
            </a:r>
            <a:r>
              <a:rPr lang="de-DE" err="1">
                <a:ea typeface="+mn-lt"/>
                <a:cs typeface="+mn-lt"/>
              </a:rPr>
              <a:t>pond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central</a:t>
            </a:r>
            <a:r>
              <a:rPr lang="de-DE">
                <a:ea typeface="+mn-lt"/>
                <a:cs typeface="+mn-lt"/>
              </a:rPr>
              <a:t> England </a:t>
            </a:r>
            <a:r>
              <a:rPr lang="de-DE" err="1">
                <a:ea typeface="+mn-lt"/>
                <a:cs typeface="+mn-lt"/>
              </a:rPr>
              <a:t>monitoring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individuals</a:t>
            </a:r>
            <a:r>
              <a:rPr lang="de-DE">
                <a:ea typeface="+mn-lt"/>
                <a:cs typeface="+mn-lt"/>
              </a:rPr>
              <a:t>. In: </a:t>
            </a:r>
            <a:r>
              <a:rPr lang="de-DE" i="1" err="1">
                <a:ea typeface="+mn-lt"/>
                <a:cs typeface="+mn-lt"/>
              </a:rPr>
              <a:t>Herpetological</a:t>
            </a:r>
            <a:r>
              <a:rPr lang="de-DE" i="1">
                <a:ea typeface="+mn-lt"/>
                <a:cs typeface="+mn-lt"/>
              </a:rPr>
              <a:t> Journal </a:t>
            </a:r>
            <a:r>
              <a:rPr lang="de-DE">
                <a:ea typeface="+mn-lt"/>
                <a:cs typeface="+mn-lt"/>
              </a:rPr>
              <a:t>9, S. 1–8. </a:t>
            </a:r>
            <a:endParaRPr lang="de-DE"/>
          </a:p>
          <a:p>
            <a:r>
              <a:rPr lang="de-DE">
                <a:ea typeface="+mn-lt"/>
                <a:cs typeface="+mn-lt"/>
              </a:rPr>
              <a:t>Cummins, Clive P.; Swan, Mary J. S. (2000): Long </a:t>
            </a:r>
            <a:r>
              <a:rPr lang="de-DE" err="1">
                <a:ea typeface="+mn-lt"/>
                <a:cs typeface="+mn-lt"/>
              </a:rPr>
              <a:t>term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survival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growth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free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living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great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crested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newts</a:t>
            </a:r>
            <a:r>
              <a:rPr lang="de-DE">
                <a:ea typeface="+mn-lt"/>
                <a:cs typeface="+mn-lt"/>
              </a:rPr>
              <a:t> (</a:t>
            </a:r>
            <a:r>
              <a:rPr lang="de-DE" err="1">
                <a:ea typeface="+mn-lt"/>
                <a:cs typeface="+mn-lt"/>
              </a:rPr>
              <a:t>Triturus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cristatus</a:t>
            </a:r>
            <a:r>
              <a:rPr lang="de-DE">
                <a:ea typeface="+mn-lt"/>
                <a:cs typeface="+mn-lt"/>
              </a:rPr>
              <a:t>) PIT-</a:t>
            </a:r>
            <a:r>
              <a:rPr lang="de-DE" err="1">
                <a:ea typeface="+mn-lt"/>
                <a:cs typeface="+mn-lt"/>
              </a:rPr>
              <a:t>tagged</a:t>
            </a:r>
            <a:r>
              <a:rPr lang="de-DE">
                <a:ea typeface="+mn-lt"/>
                <a:cs typeface="+mn-lt"/>
              </a:rPr>
              <a:t> at </a:t>
            </a:r>
            <a:r>
              <a:rPr lang="de-DE" err="1">
                <a:ea typeface="+mn-lt"/>
                <a:cs typeface="+mn-lt"/>
              </a:rPr>
              <a:t>metamorphosis</a:t>
            </a:r>
            <a:r>
              <a:rPr lang="de-DE">
                <a:ea typeface="+mn-lt"/>
                <a:cs typeface="+mn-lt"/>
              </a:rPr>
              <a:t>. In: </a:t>
            </a:r>
            <a:r>
              <a:rPr lang="de-DE" i="1" err="1">
                <a:ea typeface="+mn-lt"/>
                <a:cs typeface="+mn-lt"/>
              </a:rPr>
              <a:t>Herpetological</a:t>
            </a:r>
            <a:r>
              <a:rPr lang="de-DE" i="1">
                <a:ea typeface="+mn-lt"/>
                <a:cs typeface="+mn-lt"/>
              </a:rPr>
              <a:t> Journal </a:t>
            </a:r>
            <a:r>
              <a:rPr lang="de-DE">
                <a:ea typeface="+mn-lt"/>
                <a:cs typeface="+mn-lt"/>
              </a:rPr>
              <a:t>10, S. 177–182. </a:t>
            </a:r>
            <a:endParaRPr lang="de-DE"/>
          </a:p>
          <a:p>
            <a:r>
              <a:rPr lang="de-DE">
                <a:ea typeface="+mn-lt"/>
                <a:cs typeface="+mn-lt"/>
              </a:rPr>
              <a:t>Griffiths, Richard A. (2004): Great </a:t>
            </a:r>
            <a:r>
              <a:rPr lang="de-DE" err="1">
                <a:ea typeface="+mn-lt"/>
                <a:cs typeface="+mn-lt"/>
              </a:rPr>
              <a:t>crested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newts</a:t>
            </a:r>
            <a:r>
              <a:rPr lang="de-DE">
                <a:ea typeface="+mn-lt"/>
                <a:cs typeface="+mn-lt"/>
              </a:rPr>
              <a:t> in Europe: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effects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metapopulation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structure</a:t>
            </a:r>
            <a:r>
              <a:rPr lang="de-DE">
                <a:ea typeface="+mn-lt"/>
                <a:cs typeface="+mn-lt"/>
              </a:rPr>
              <a:t> and juvenile </a:t>
            </a:r>
            <a:r>
              <a:rPr lang="de-DE" err="1">
                <a:ea typeface="+mn-lt"/>
                <a:cs typeface="+mn-lt"/>
              </a:rPr>
              <a:t>dispersal</a:t>
            </a:r>
            <a:r>
              <a:rPr lang="de-DE">
                <a:ea typeface="+mn-lt"/>
                <a:cs typeface="+mn-lt"/>
              </a:rPr>
              <a:t> on </a:t>
            </a:r>
            <a:r>
              <a:rPr lang="de-DE" err="1">
                <a:ea typeface="+mn-lt"/>
                <a:cs typeface="+mn-lt"/>
              </a:rPr>
              <a:t>population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persistence</a:t>
            </a:r>
            <a:r>
              <a:rPr lang="de-DE">
                <a:ea typeface="+mn-lt"/>
                <a:cs typeface="+mn-lt"/>
              </a:rPr>
              <a:t>. In: Jeffrey Hatfield und M. </a:t>
            </a:r>
            <a:r>
              <a:rPr lang="de-DE" err="1">
                <a:ea typeface="+mn-lt"/>
                <a:cs typeface="+mn-lt"/>
              </a:rPr>
              <a:t>Mccarthy</a:t>
            </a:r>
            <a:r>
              <a:rPr lang="de-DE">
                <a:ea typeface="+mn-lt"/>
                <a:cs typeface="+mn-lt"/>
              </a:rPr>
              <a:t> (</a:t>
            </a:r>
            <a:r>
              <a:rPr lang="de-DE" err="1">
                <a:ea typeface="+mn-lt"/>
                <a:cs typeface="+mn-lt"/>
              </a:rPr>
              <a:t>Hg</a:t>
            </a:r>
            <a:r>
              <a:rPr lang="de-DE">
                <a:ea typeface="+mn-lt"/>
                <a:cs typeface="+mn-lt"/>
              </a:rPr>
              <a:t>.): </a:t>
            </a:r>
            <a:r>
              <a:rPr lang="de-DE" err="1">
                <a:ea typeface="+mn-lt"/>
                <a:cs typeface="+mn-lt"/>
              </a:rPr>
              <a:t>Species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conservation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management</a:t>
            </a:r>
            <a:r>
              <a:rPr lang="de-DE">
                <a:ea typeface="+mn-lt"/>
                <a:cs typeface="+mn-lt"/>
              </a:rPr>
              <a:t> : </a:t>
            </a:r>
            <a:r>
              <a:rPr lang="de-DE" err="1">
                <a:ea typeface="+mn-lt"/>
                <a:cs typeface="+mn-lt"/>
              </a:rPr>
              <a:t>case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studies</a:t>
            </a:r>
            <a:r>
              <a:rPr lang="de-DE">
                <a:ea typeface="+mn-lt"/>
                <a:cs typeface="+mn-lt"/>
              </a:rPr>
              <a:t>. New York: Oxford University Press, S. 281–291. </a:t>
            </a:r>
            <a:endParaRPr lang="de-DE"/>
          </a:p>
          <a:p>
            <a:r>
              <a:rPr lang="de-DE">
                <a:ea typeface="+mn-lt"/>
                <a:cs typeface="+mn-lt"/>
              </a:rPr>
              <a:t>Hatfield, Jeffrey; </a:t>
            </a:r>
            <a:r>
              <a:rPr lang="de-DE" err="1">
                <a:ea typeface="+mn-lt"/>
                <a:cs typeface="+mn-lt"/>
              </a:rPr>
              <a:t>Mccarthy</a:t>
            </a:r>
            <a:r>
              <a:rPr lang="de-DE">
                <a:ea typeface="+mn-lt"/>
                <a:cs typeface="+mn-lt"/>
              </a:rPr>
              <a:t>, M. (</a:t>
            </a:r>
            <a:r>
              <a:rPr lang="de-DE" err="1">
                <a:ea typeface="+mn-lt"/>
                <a:cs typeface="+mn-lt"/>
              </a:rPr>
              <a:t>Hg</a:t>
            </a:r>
            <a:r>
              <a:rPr lang="de-DE">
                <a:ea typeface="+mn-lt"/>
                <a:cs typeface="+mn-lt"/>
              </a:rPr>
              <a:t>.) (2004): </a:t>
            </a:r>
            <a:r>
              <a:rPr lang="de-DE" err="1">
                <a:ea typeface="+mn-lt"/>
                <a:cs typeface="+mn-lt"/>
              </a:rPr>
              <a:t>Species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conservation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management</a:t>
            </a:r>
            <a:r>
              <a:rPr lang="de-DE">
                <a:ea typeface="+mn-lt"/>
                <a:cs typeface="+mn-lt"/>
              </a:rPr>
              <a:t> : </a:t>
            </a:r>
            <a:r>
              <a:rPr lang="de-DE" err="1">
                <a:ea typeface="+mn-lt"/>
                <a:cs typeface="+mn-lt"/>
              </a:rPr>
              <a:t>case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studies</a:t>
            </a:r>
            <a:r>
              <a:rPr lang="de-DE">
                <a:ea typeface="+mn-lt"/>
                <a:cs typeface="+mn-lt"/>
              </a:rPr>
              <a:t>. New York: Oxford University Press. </a:t>
            </a:r>
            <a:endParaRPr lang="de-DE"/>
          </a:p>
          <a:p>
            <a:r>
              <a:rPr lang="de-DE">
                <a:ea typeface="+mn-lt"/>
                <a:cs typeface="+mn-lt"/>
              </a:rPr>
              <a:t>Karlsson, T.; </a:t>
            </a:r>
            <a:r>
              <a:rPr lang="de-DE" err="1">
                <a:ea typeface="+mn-lt"/>
                <a:cs typeface="+mn-lt"/>
              </a:rPr>
              <a:t>Betzholtz</a:t>
            </a:r>
            <a:r>
              <a:rPr lang="de-DE">
                <a:ea typeface="+mn-lt"/>
                <a:cs typeface="+mn-lt"/>
              </a:rPr>
              <a:t>, P.-E.; </a:t>
            </a:r>
            <a:r>
              <a:rPr lang="de-DE" err="1">
                <a:ea typeface="+mn-lt"/>
                <a:cs typeface="+mn-lt"/>
              </a:rPr>
              <a:t>Malmgren</a:t>
            </a:r>
            <a:r>
              <a:rPr lang="de-DE">
                <a:ea typeface="+mn-lt"/>
                <a:cs typeface="+mn-lt"/>
              </a:rPr>
              <a:t>, J. C. (2007): </a:t>
            </a:r>
            <a:r>
              <a:rPr lang="de-DE" err="1">
                <a:ea typeface="+mn-lt"/>
                <a:cs typeface="+mn-lt"/>
              </a:rPr>
              <a:t>Estimating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viability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sensitivity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great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crested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newt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Triturus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cristatus</a:t>
            </a:r>
            <a:r>
              <a:rPr lang="de-DE">
                <a:ea typeface="+mn-lt"/>
                <a:cs typeface="+mn-lt"/>
              </a:rPr>
              <a:t> at a regional </a:t>
            </a:r>
            <a:r>
              <a:rPr lang="de-DE" err="1">
                <a:ea typeface="+mn-lt"/>
                <a:cs typeface="+mn-lt"/>
              </a:rPr>
              <a:t>scale</a:t>
            </a:r>
            <a:r>
              <a:rPr lang="de-DE">
                <a:ea typeface="+mn-lt"/>
                <a:cs typeface="+mn-lt"/>
              </a:rPr>
              <a:t>. In: </a:t>
            </a:r>
            <a:r>
              <a:rPr lang="de-DE" i="1">
                <a:ea typeface="+mn-lt"/>
                <a:cs typeface="+mn-lt"/>
              </a:rPr>
              <a:t>Web </a:t>
            </a:r>
            <a:r>
              <a:rPr lang="de-DE" i="1" err="1">
                <a:ea typeface="+mn-lt"/>
                <a:cs typeface="+mn-lt"/>
              </a:rPr>
              <a:t>Ecol</a:t>
            </a:r>
            <a:r>
              <a:rPr lang="de-DE" i="1">
                <a:ea typeface="+mn-lt"/>
                <a:cs typeface="+mn-lt"/>
              </a:rPr>
              <a:t>. </a:t>
            </a:r>
            <a:r>
              <a:rPr lang="de-DE">
                <a:ea typeface="+mn-lt"/>
                <a:cs typeface="+mn-lt"/>
              </a:rPr>
              <a:t>7 (1), S. 63–76. DOI: 10.5194/we-7-63-2007. </a:t>
            </a:r>
            <a:endParaRPr lang="de-DE"/>
          </a:p>
          <a:p>
            <a:r>
              <a:rPr lang="de-DE">
                <a:ea typeface="+mn-lt"/>
                <a:cs typeface="+mn-lt"/>
              </a:rPr>
              <a:t>Kupfer, Alexander; Kneitz, Stephan (2000): Population </a:t>
            </a:r>
            <a:r>
              <a:rPr lang="de-DE" err="1">
                <a:ea typeface="+mn-lt"/>
                <a:cs typeface="+mn-lt"/>
              </a:rPr>
              <a:t>ecology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Great </a:t>
            </a:r>
            <a:r>
              <a:rPr lang="de-DE" err="1">
                <a:ea typeface="+mn-lt"/>
                <a:cs typeface="+mn-lt"/>
              </a:rPr>
              <a:t>Crested</a:t>
            </a:r>
            <a:r>
              <a:rPr lang="de-DE">
                <a:ea typeface="+mn-lt"/>
                <a:cs typeface="+mn-lt"/>
              </a:rPr>
              <a:t> Newts (</a:t>
            </a:r>
            <a:r>
              <a:rPr lang="de-DE" err="1">
                <a:ea typeface="+mn-lt"/>
                <a:cs typeface="+mn-lt"/>
              </a:rPr>
              <a:t>Triturus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cristatus</a:t>
            </a:r>
            <a:r>
              <a:rPr lang="de-DE">
                <a:ea typeface="+mn-lt"/>
                <a:cs typeface="+mn-lt"/>
              </a:rPr>
              <a:t>) in an </a:t>
            </a:r>
            <a:r>
              <a:rPr lang="de-DE" err="1">
                <a:ea typeface="+mn-lt"/>
                <a:cs typeface="+mn-lt"/>
              </a:rPr>
              <a:t>agricultural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landscape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dynamics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pond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fidelity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dispersal</a:t>
            </a:r>
            <a:r>
              <a:rPr lang="de-DE">
                <a:ea typeface="+mn-lt"/>
                <a:cs typeface="+mn-lt"/>
              </a:rPr>
              <a:t>. In: </a:t>
            </a:r>
            <a:r>
              <a:rPr lang="de-DE" i="1" err="1">
                <a:ea typeface="+mn-lt"/>
                <a:cs typeface="+mn-lt"/>
              </a:rPr>
              <a:t>Herpetological</a:t>
            </a:r>
            <a:r>
              <a:rPr lang="de-DE" i="1">
                <a:ea typeface="+mn-lt"/>
                <a:cs typeface="+mn-lt"/>
              </a:rPr>
              <a:t> Journal </a:t>
            </a:r>
            <a:r>
              <a:rPr lang="de-DE">
                <a:ea typeface="+mn-lt"/>
                <a:cs typeface="+mn-lt"/>
              </a:rPr>
              <a:t>10, S. 165–172.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>
            <a:extLst>
              <a:ext uri="{FF2B5EF4-FFF2-40B4-BE49-F238E27FC236}">
                <a16:creationId xmlns:a16="http://schemas.microsoft.com/office/drawing/2014/main" id="{252F40DC-0C7B-4FF5-8D7A-90F7308F0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13" y="234782"/>
            <a:ext cx="7062973" cy="6383337"/>
          </a:xfrm>
        </p:spPr>
      </p:pic>
    </p:spTree>
    <p:extLst>
      <p:ext uri="{BB962C8B-B14F-4D97-AF65-F5344CB8AC3E}">
        <p14:creationId xmlns:p14="http://schemas.microsoft.com/office/powerpoint/2010/main" val="109808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9166-1101-4835-9F21-C1B5AA36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Times New Roman"/>
                <a:cs typeface="Calibri Light"/>
              </a:rPr>
              <a:t>Rules</a:t>
            </a:r>
            <a:endParaRPr lang="en-US" sz="4000">
              <a:latin typeface="Times New Roman"/>
              <a:cs typeface="Times New Roman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19B8CC-05C8-4511-9E4C-7DFB7277D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4" y="2460720"/>
            <a:ext cx="5841124" cy="3894082"/>
          </a:xfr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D7DB8363-78AC-47E4-BAE3-DA97AF5D9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193" y="2501462"/>
            <a:ext cx="6067095" cy="40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B4DF0-DF88-4236-8EF6-B505988A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latin typeface="Times New Roman"/>
                <a:cs typeface="Calibri Light"/>
              </a:rPr>
              <a:t>Habitats</a:t>
            </a:r>
            <a:endParaRPr lang="en-US" sz="4000">
              <a:latin typeface="Times New Roman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B899AD1-FD4B-428D-A75A-1949769A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55" y="2397113"/>
            <a:ext cx="3854376" cy="3854376"/>
          </a:xfrm>
          <a:prstGeom prst="rect">
            <a:avLst/>
          </a:prstGeom>
        </p:spPr>
      </p:pic>
      <p:pic>
        <p:nvPicPr>
          <p:cNvPr id="3" name="Picture 5" descr="Chart&#10;&#10;Description automatically generated">
            <a:extLst>
              <a:ext uri="{FF2B5EF4-FFF2-40B4-BE49-F238E27FC236}">
                <a16:creationId xmlns:a16="http://schemas.microsoft.com/office/drawing/2014/main" id="{308E0616-8BE3-4A1B-AF8E-63AE974F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05" y="2396192"/>
            <a:ext cx="3921218" cy="39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0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CBB3E1E7-A5FC-49BE-9EE4-07E8218F6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5167" y="643467"/>
            <a:ext cx="9321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3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BA50571D-71B5-46F5-90DB-5DF600457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5166" y="643466"/>
            <a:ext cx="93216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9FD04742-1FEC-483F-B502-82DCD4803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1331" y="618452"/>
            <a:ext cx="7880130" cy="58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05686D7F-3D7A-45C4-9390-717EBEAA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1" y="-292"/>
            <a:ext cx="12758025" cy="68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4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7C0B4106-CFC8-45B6-9C4C-DDB38B9DA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297" y="-292"/>
            <a:ext cx="12048577" cy="64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4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Survival of the great crested newt (Triturus cristatus) under different management strategies</vt:lpstr>
      <vt:lpstr>PowerPoint Presentation</vt:lpstr>
      <vt:lpstr>Rules</vt:lpstr>
      <vt:lpstr>Habitats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Hedt</dc:creator>
  <cp:revision>6</cp:revision>
  <dcterms:created xsi:type="dcterms:W3CDTF">2021-09-23T12:00:04Z</dcterms:created>
  <dcterms:modified xsi:type="dcterms:W3CDTF">2021-09-24T11:52:42Z</dcterms:modified>
</cp:coreProperties>
</file>