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3" autoAdjust="0"/>
  </p:normalViewPr>
  <p:slideViewPr>
    <p:cSldViewPr>
      <p:cViewPr varScale="1">
        <p:scale>
          <a:sx n="69" d="100"/>
          <a:sy n="69" d="100"/>
        </p:scale>
        <p:origin x="-1185" y="-60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6/5/2014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2455"/>
            <a:ext cx="7772400" cy="15680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5281"/>
            <a:ext cx="6400800" cy="1869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949"/>
            <a:ext cx="2057400" cy="624162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49"/>
            <a:ext cx="6019800" cy="62416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8276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695"/>
            <a:ext cx="7772400" cy="14528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495"/>
            <a:ext cx="7772400" cy="16001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6880"/>
            <a:ext cx="4038600" cy="48276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6880"/>
            <a:ext cx="4038600" cy="482769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9867"/>
            <a:ext cx="4040188" cy="42147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637454"/>
            <a:ext cx="4041775" cy="6824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19867"/>
            <a:ext cx="4041775" cy="421470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8"/>
            <a:ext cx="8229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91253"/>
            <a:ext cx="3008313" cy="123952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91254"/>
            <a:ext cx="5111750" cy="624332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30774"/>
            <a:ext cx="3008313" cy="5003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0640"/>
            <a:ext cx="5486400" cy="60452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5161"/>
            <a:ext cx="5486400" cy="858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780108"/>
            <a:ext cx="2895600" cy="3894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780108"/>
            <a:ext cx="2133600" cy="38946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914400" y="117742"/>
            <a:ext cx="6781800" cy="6740257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66801" y="536618"/>
            <a:ext cx="3323303" cy="1805262"/>
            <a:chOff x="-1757975" y="1812010"/>
            <a:chExt cx="2900975" cy="1890263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1757975" y="1888427"/>
              <a:ext cx="2900975" cy="1813846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" y="181201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814666" y="152400"/>
            <a:ext cx="2576735" cy="4475480"/>
            <a:chOff x="-1433735" y="1447800"/>
            <a:chExt cx="2576735" cy="4195762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433735" y="1523999"/>
              <a:ext cx="2576734" cy="4119563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1066801" y="2418080"/>
            <a:ext cx="3323304" cy="2209800"/>
            <a:chOff x="-613964" y="1447800"/>
            <a:chExt cx="1756963" cy="2071687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613964" y="1523999"/>
              <a:ext cx="1756963" cy="1995488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3022" y="1447800"/>
              <a:ext cx="299977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1066800" y="4724400"/>
            <a:ext cx="6324600" cy="1905000"/>
            <a:chOff x="-4876800" y="1451133"/>
            <a:chExt cx="6019800" cy="1628650"/>
          </a:xfrm>
          <a:solidFill>
            <a:schemeClr val="bg1"/>
          </a:solidFill>
        </p:grpSpPr>
        <p:sp>
          <p:nvSpPr>
            <p:cNvPr id="27" name="Rectangle 26"/>
            <p:cNvSpPr/>
            <p:nvPr/>
          </p:nvSpPr>
          <p:spPr>
            <a:xfrm>
              <a:off x="-4876800" y="1524000"/>
              <a:ext cx="6019800" cy="1555783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7924800" y="117743"/>
            <a:ext cx="914400" cy="6740256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8382000" y="-243840"/>
            <a:ext cx="609600" cy="764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>
            <a:endCxn id="49" idx="1"/>
          </p:cNvCxnSpPr>
          <p:nvPr/>
        </p:nvCxnSpPr>
        <p:spPr>
          <a:xfrm flipV="1">
            <a:off x="762000" y="1635999"/>
            <a:ext cx="1626853" cy="150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388853" y="1382619"/>
            <a:ext cx="1676400" cy="506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5486400" y="3211419"/>
            <a:ext cx="16764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2696519" y="3418755"/>
            <a:ext cx="1619498" cy="455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 rot="16200000">
            <a:off x="1443774" y="3437212"/>
            <a:ext cx="1645397" cy="418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53" name="Isosceles Triangle 52"/>
          <p:cNvSpPr/>
          <p:nvPr/>
        </p:nvSpPr>
        <p:spPr>
          <a:xfrm>
            <a:off x="3368156" y="1916019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53"/>
          <p:cNvCxnSpPr>
            <a:stCxn id="53" idx="3"/>
            <a:endCxn id="51" idx="3"/>
          </p:cNvCxnSpPr>
          <p:nvPr/>
        </p:nvCxnSpPr>
        <p:spPr>
          <a:xfrm rot="5400000">
            <a:off x="3160310" y="2490578"/>
            <a:ext cx="691919" cy="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5" name="Straight Arrow Connector 54"/>
          <p:cNvCxnSpPr>
            <a:stCxn id="52" idx="2"/>
            <a:endCxn id="51" idx="0"/>
          </p:cNvCxnSpPr>
          <p:nvPr/>
        </p:nvCxnSpPr>
        <p:spPr>
          <a:xfrm>
            <a:off x="2475546" y="3646285"/>
            <a:ext cx="803191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6" name="Straight Arrow Connector 55"/>
          <p:cNvCxnSpPr>
            <a:endCxn id="52" idx="0"/>
          </p:cNvCxnSpPr>
          <p:nvPr/>
        </p:nvCxnSpPr>
        <p:spPr>
          <a:xfrm flipV="1">
            <a:off x="762000" y="3646285"/>
            <a:ext cx="1295400" cy="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43641" y="5024280"/>
            <a:ext cx="157438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EmailAction</a:t>
            </a:r>
            <a:endParaRPr lang="en-SG" sz="1600" b="1" dirty="0"/>
          </a:p>
        </p:txBody>
      </p:sp>
      <p:sp>
        <p:nvSpPr>
          <p:cNvPr id="58" name="Rectangle 57"/>
          <p:cNvSpPr/>
          <p:nvPr/>
        </p:nvSpPr>
        <p:spPr>
          <a:xfrm>
            <a:off x="5544680" y="5881624"/>
            <a:ext cx="168506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103032" y="4561106"/>
            <a:ext cx="0" cy="23949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0" name="Rectangle 59"/>
          <p:cNvSpPr/>
          <p:nvPr/>
        </p:nvSpPr>
        <p:spPr>
          <a:xfrm>
            <a:off x="5473936" y="3593907"/>
            <a:ext cx="1688863" cy="303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419600" y="1397411"/>
            <a:ext cx="420167" cy="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2" name="TextBox 61"/>
          <p:cNvSpPr txBox="1"/>
          <p:nvPr/>
        </p:nvSpPr>
        <p:spPr>
          <a:xfrm>
            <a:off x="152400" y="1458392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-152400" y="3442479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753490" y="4237432"/>
            <a:ext cx="417131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122430" y="6521244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25122" y="6823067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3753490" y="3744819"/>
            <a:ext cx="1720446" cy="2233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8" name="Rectangle 67"/>
          <p:cNvSpPr/>
          <p:nvPr/>
        </p:nvSpPr>
        <p:spPr>
          <a:xfrm>
            <a:off x="5476875" y="801591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InstructorsLogic</a:t>
            </a:r>
            <a:endParaRPr lang="en-SG" sz="1600" b="1" dirty="0"/>
          </a:p>
        </p:txBody>
      </p:sp>
      <p:sp>
        <p:nvSpPr>
          <p:cNvPr id="69" name="Rectangle 68"/>
          <p:cNvSpPr/>
          <p:nvPr/>
        </p:nvSpPr>
        <p:spPr>
          <a:xfrm>
            <a:off x="5476875" y="1147557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StudentsLogic</a:t>
            </a:r>
            <a:endParaRPr lang="en-SG" sz="1600" b="1" dirty="0"/>
          </a:p>
        </p:txBody>
      </p:sp>
      <p:sp>
        <p:nvSpPr>
          <p:cNvPr id="70" name="Rectangle 69"/>
          <p:cNvSpPr/>
          <p:nvPr/>
        </p:nvSpPr>
        <p:spPr>
          <a:xfrm>
            <a:off x="5476875" y="1839488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EvaluationsLogic</a:t>
            </a:r>
            <a:endParaRPr lang="en-SG" sz="1600" b="1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153275" y="1272449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162800" y="906094"/>
            <a:ext cx="77152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4825619" y="4120445"/>
            <a:ext cx="2576734" cy="233974"/>
          </a:xfrm>
          <a:prstGeom prst="roundRect">
            <a:avLst/>
          </a:prstGeom>
          <a:solidFill>
            <a:schemeClr val="bg1">
              <a:alpha val="81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Rectangle 73"/>
          <p:cNvSpPr/>
          <p:nvPr/>
        </p:nvSpPr>
        <p:spPr>
          <a:xfrm>
            <a:off x="5476875" y="457200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AccountsLogic</a:t>
            </a:r>
            <a:endParaRPr lang="en-SG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5476875" y="1493523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CoursesLogic</a:t>
            </a:r>
            <a:endParaRPr lang="en-SG" sz="1600" b="1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153275" y="594360"/>
            <a:ext cx="74525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153275" y="1612281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153275" y="1952115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476875" y="2205248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SubmissionsLogic</a:t>
            </a:r>
            <a:endParaRPr lang="en-SG" sz="16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153275" y="2317875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853" y="788640"/>
            <a:ext cx="1676400" cy="506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GateKeeper</a:t>
            </a:r>
            <a:endParaRPr lang="en-SG" sz="1600" b="1" dirty="0"/>
          </a:p>
        </p:txBody>
      </p:sp>
      <p:sp>
        <p:nvSpPr>
          <p:cNvPr id="82" name="Rectangle 81"/>
          <p:cNvSpPr/>
          <p:nvPr/>
        </p:nvSpPr>
        <p:spPr>
          <a:xfrm>
            <a:off x="5486399" y="2556099"/>
            <a:ext cx="167640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…….. Logic</a:t>
            </a:r>
            <a:endParaRPr lang="en-SG" sz="1600" b="1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7162800" y="2675030"/>
            <a:ext cx="771525" cy="45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488299" y="5941660"/>
            <a:ext cx="168506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5419029" y="5987844"/>
            <a:ext cx="1685065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…..</a:t>
            </a:r>
            <a:r>
              <a:rPr lang="en-US" sz="1600" b="1" dirty="0" err="1" smtClean="0"/>
              <a:t>MailAction</a:t>
            </a:r>
            <a:endParaRPr lang="en-SG" sz="1600" b="1" dirty="0"/>
          </a:p>
        </p:txBody>
      </p:sp>
      <p:sp>
        <p:nvSpPr>
          <p:cNvPr id="86" name="Isosceles Triangle 85"/>
          <p:cNvSpPr/>
          <p:nvPr/>
        </p:nvSpPr>
        <p:spPr>
          <a:xfrm>
            <a:off x="6123448" y="5553915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87" name="Straight Connector 86"/>
          <p:cNvCxnSpPr>
            <a:stCxn id="86" idx="3"/>
            <a:endCxn id="85" idx="0"/>
          </p:cNvCxnSpPr>
          <p:nvPr/>
        </p:nvCxnSpPr>
        <p:spPr>
          <a:xfrm>
            <a:off x="6261561" y="5782515"/>
            <a:ext cx="1" cy="20532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0" name="Rectangle 89"/>
          <p:cNvSpPr/>
          <p:nvPr/>
        </p:nvSpPr>
        <p:spPr>
          <a:xfrm>
            <a:off x="3068570" y="5068524"/>
            <a:ext cx="19050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Automated</a:t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1" name="Rectangle 90"/>
          <p:cNvSpPr/>
          <p:nvPr/>
        </p:nvSpPr>
        <p:spPr>
          <a:xfrm>
            <a:off x="3150666" y="5896372"/>
            <a:ext cx="1853571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2" name="Rectangle 91"/>
          <p:cNvSpPr/>
          <p:nvPr/>
        </p:nvSpPr>
        <p:spPr>
          <a:xfrm>
            <a:off x="3094285" y="5956408"/>
            <a:ext cx="1853571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3" name="Rectangle 92"/>
          <p:cNvSpPr/>
          <p:nvPr/>
        </p:nvSpPr>
        <p:spPr>
          <a:xfrm>
            <a:off x="3025015" y="6002592"/>
            <a:ext cx="1853571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94" name="Isosceles Triangle 93"/>
          <p:cNvSpPr/>
          <p:nvPr/>
        </p:nvSpPr>
        <p:spPr>
          <a:xfrm>
            <a:off x="3813687" y="5598159"/>
            <a:ext cx="276225" cy="2286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95" name="Straight Connector 94"/>
          <p:cNvCxnSpPr>
            <a:stCxn id="94" idx="3"/>
            <a:endCxn id="93" idx="0"/>
          </p:cNvCxnSpPr>
          <p:nvPr/>
        </p:nvCxnSpPr>
        <p:spPr>
          <a:xfrm>
            <a:off x="3951800" y="5826759"/>
            <a:ext cx="1" cy="175833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319970" y="6521244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89697" y="6823067"/>
            <a:ext cx="2149303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task queues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1" idx="3"/>
          </p:cNvCxnSpPr>
          <p:nvPr/>
        </p:nvCxnSpPr>
        <p:spPr>
          <a:xfrm>
            <a:off x="5004237" y="6163072"/>
            <a:ext cx="390260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8" name="Rectangle 87"/>
          <p:cNvSpPr/>
          <p:nvPr/>
        </p:nvSpPr>
        <p:spPr>
          <a:xfrm>
            <a:off x="1246818" y="5105400"/>
            <a:ext cx="1431255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WorkerServlet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1287523" y="5971865"/>
            <a:ext cx="1531877" cy="400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1231142" y="6031901"/>
            <a:ext cx="1531877" cy="400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/>
          </a:p>
        </p:txBody>
      </p:sp>
      <p:sp>
        <p:nvSpPr>
          <p:cNvPr id="100" name="Rectangle 99"/>
          <p:cNvSpPr/>
          <p:nvPr/>
        </p:nvSpPr>
        <p:spPr>
          <a:xfrm>
            <a:off x="1139269" y="6097459"/>
            <a:ext cx="1531877" cy="400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*</a:t>
            </a:r>
            <a:r>
              <a:rPr lang="en-US" sz="1600" b="1" dirty="0" err="1" smtClean="0"/>
              <a:t>WorkerServlet</a:t>
            </a:r>
            <a:endParaRPr lang="en-SG" sz="1600" b="1" dirty="0"/>
          </a:p>
        </p:txBody>
      </p:sp>
      <p:sp>
        <p:nvSpPr>
          <p:cNvPr id="101" name="Isosceles Triangle 100"/>
          <p:cNvSpPr/>
          <p:nvPr/>
        </p:nvSpPr>
        <p:spPr>
          <a:xfrm>
            <a:off x="1767095" y="5635035"/>
            <a:ext cx="276225" cy="2286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02" name="Straight Connector 101"/>
          <p:cNvCxnSpPr>
            <a:endCxn id="100" idx="0"/>
          </p:cNvCxnSpPr>
          <p:nvPr/>
        </p:nvCxnSpPr>
        <p:spPr>
          <a:xfrm>
            <a:off x="1905208" y="5847815"/>
            <a:ext cx="0" cy="237756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38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RAJAPAKSE, Damith Chatura</cp:lastModifiedBy>
  <cp:revision>45</cp:revision>
  <dcterms:created xsi:type="dcterms:W3CDTF">2006-08-16T00:00:00Z</dcterms:created>
  <dcterms:modified xsi:type="dcterms:W3CDTF">2014-05-06T15:10:53Z</dcterms:modified>
</cp:coreProperties>
</file>