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8" y="-90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8/7/2013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685800"/>
            <a:ext cx="5400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19076" y="186583"/>
            <a:ext cx="8991599" cy="6138017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848475" y="533400"/>
            <a:ext cx="2173605" cy="2667000"/>
            <a:chOff x="-1371600" y="1447800"/>
            <a:chExt cx="2514600" cy="2722192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47675" y="572210"/>
            <a:ext cx="6021705" cy="5599990"/>
            <a:chOff x="-1676400" y="1447800"/>
            <a:chExt cx="2819400" cy="5599990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9"/>
              <a:ext cx="28194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6848475" y="3429000"/>
            <a:ext cx="2173605" cy="2722192"/>
            <a:chOff x="-1371600" y="1447800"/>
            <a:chExt cx="2514600" cy="2722192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3190875" y="803705"/>
            <a:ext cx="2362200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::driver</a:t>
              </a:r>
              <a:endParaRPr lang="en-SG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3170009" y="2731193"/>
            <a:ext cx="2362200" cy="1002607"/>
            <a:chOff x="3170009" y="2133600"/>
            <a:chExt cx="2362200" cy="1002607"/>
          </a:xfrm>
          <a:solidFill>
            <a:schemeClr val="bg1">
              <a:lumMod val="75000"/>
            </a:schemeClr>
          </a:solidFill>
        </p:grpSpPr>
        <p:sp>
          <p:nvSpPr>
            <p:cNvPr id="186" name="Rectangle 35"/>
            <p:cNvSpPr/>
            <p:nvPr/>
          </p:nvSpPr>
          <p:spPr>
            <a:xfrm>
              <a:off x="3170009" y="2133600"/>
              <a:ext cx="2362200" cy="1002607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</a:t>
              </a:r>
              <a:r>
                <a:rPr lang="en-US" sz="1400" b="1" dirty="0" err="1"/>
                <a:t>browsertests</a:t>
              </a:r>
              <a:endParaRPr lang="en-SG" sz="1400" b="1" dirty="0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4694009" y="2243141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3199591" y="1793634"/>
            <a:ext cx="2362550" cy="872695"/>
            <a:chOff x="3188277" y="3385269"/>
            <a:chExt cx="2362550" cy="872695"/>
          </a:xfrm>
          <a:solidFill>
            <a:schemeClr val="bg1">
              <a:lumMod val="75000"/>
            </a:schemeClr>
          </a:solidFill>
        </p:grpSpPr>
        <p:sp>
          <p:nvSpPr>
            <p:cNvPr id="191" name="Rectangle 35"/>
            <p:cNvSpPr/>
            <p:nvPr/>
          </p:nvSpPr>
          <p:spPr>
            <a:xfrm>
              <a:off x="3188277" y="3385269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::common</a:t>
              </a:r>
              <a:endParaRPr lang="en-SG" sz="1400" b="1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4712627" y="3476772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70009" y="4156505"/>
            <a:ext cx="2362200" cy="872695"/>
            <a:chOff x="3170009" y="4300344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89" name="Rectangle 35"/>
            <p:cNvSpPr/>
            <p:nvPr/>
          </p:nvSpPr>
          <p:spPr>
            <a:xfrm>
              <a:off x="3170009" y="4300344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::logic</a:t>
              </a:r>
              <a:endParaRPr lang="en-SG" sz="1400" b="1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4693575" y="438917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74338" y="5223305"/>
            <a:ext cx="2362200" cy="872695"/>
            <a:chOff x="3174338" y="5223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90" name="Rectangle 35"/>
            <p:cNvSpPr/>
            <p:nvPr/>
          </p:nvSpPr>
          <p:spPr>
            <a:xfrm>
              <a:off x="3174338" y="5223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::storage</a:t>
              </a:r>
              <a:endParaRPr lang="en-SG" sz="1400" b="1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4693575" y="5314879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997411" y="3830309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GaeSimulation</a:t>
            </a:r>
            <a:endParaRPr lang="en-SG" sz="16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8777830" y="590634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4018" y="5715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71607" y="6428473"/>
            <a:ext cx="1368039" cy="36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testng.xml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1235" y="1375183"/>
            <a:ext cx="1066800" cy="491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Base</a:t>
            </a:r>
            <a:br>
              <a:rPr lang="en-US" sz="1600" b="1" dirty="0"/>
            </a:br>
            <a:r>
              <a:rPr lang="en-US" sz="1600" b="1" dirty="0" err="1"/>
              <a:t>TestCase</a:t>
            </a:r>
            <a:endParaRPr lang="en-SG" sz="1600" b="1" dirty="0"/>
          </a:p>
        </p:txBody>
      </p:sp>
      <p:sp>
        <p:nvSpPr>
          <p:cNvPr id="54" name="Isosceles Triangle 53"/>
          <p:cNvSpPr/>
          <p:nvPr/>
        </p:nvSpPr>
        <p:spPr>
          <a:xfrm>
            <a:off x="893634" y="1886082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4127145" y="2439106"/>
            <a:ext cx="448042" cy="1946617"/>
            <a:chOff x="5145053" y="2923453"/>
            <a:chExt cx="452572" cy="1278187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</p:grpSp>
      <p:cxnSp>
        <p:nvCxnSpPr>
          <p:cNvPr id="68" name="Elbow Connector 67"/>
          <p:cNvCxnSpPr>
            <a:stCxn id="54" idx="3"/>
            <a:endCxn id="123" idx="1"/>
          </p:cNvCxnSpPr>
          <p:nvPr/>
        </p:nvCxnSpPr>
        <p:spPr>
          <a:xfrm rot="16200000" flipH="1">
            <a:off x="-381045" y="3527474"/>
            <a:ext cx="2933641" cy="108056"/>
          </a:xfrm>
          <a:prstGeom prst="bentConnector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9" name="Elbow Connector 68"/>
          <p:cNvCxnSpPr>
            <a:stCxn id="121" idx="1"/>
          </p:cNvCxnSpPr>
          <p:nvPr/>
        </p:nvCxnSpPr>
        <p:spPr>
          <a:xfrm rot="10800000">
            <a:off x="1031748" y="2715971"/>
            <a:ext cx="112963" cy="673566"/>
          </a:xfrm>
          <a:prstGeom prst="bentConnector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7020356" y="990600"/>
            <a:ext cx="1800000" cy="3036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BrowserPool</a:t>
            </a:r>
            <a:endParaRPr lang="en-SG" sz="1600" b="1" dirty="0"/>
          </a:p>
        </p:txBody>
      </p:sp>
      <p:sp>
        <p:nvSpPr>
          <p:cNvPr id="72" name="Flowchart: Decision 71"/>
          <p:cNvSpPr/>
          <p:nvPr/>
        </p:nvSpPr>
        <p:spPr>
          <a:xfrm>
            <a:off x="7847076" y="131523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Elbow Connector 72"/>
          <p:cNvCxnSpPr>
            <a:stCxn id="83" idx="0"/>
            <a:endCxn id="72" idx="2"/>
          </p:cNvCxnSpPr>
          <p:nvPr/>
        </p:nvCxnSpPr>
        <p:spPr>
          <a:xfrm rot="16200000" flipV="1">
            <a:off x="7862630" y="1498266"/>
            <a:ext cx="112933" cy="252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758734" y="5492033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624922" y="53310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8905873" y="1674911"/>
            <a:ext cx="663146" cy="71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63702" y="15210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95245" y="5767800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83" name="Rectangle 82"/>
          <p:cNvSpPr/>
          <p:nvPr/>
        </p:nvSpPr>
        <p:spPr>
          <a:xfrm>
            <a:off x="7020357" y="1555993"/>
            <a:ext cx="1800000" cy="299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6995245" y="5386835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cxnSp>
        <p:nvCxnSpPr>
          <p:cNvPr id="89" name="Elbow Connector 88"/>
          <p:cNvCxnSpPr>
            <a:stCxn id="123" idx="0"/>
            <a:endCxn id="47" idx="1"/>
          </p:cNvCxnSpPr>
          <p:nvPr/>
        </p:nvCxnSpPr>
        <p:spPr>
          <a:xfrm rot="5400000" flipH="1" flipV="1">
            <a:off x="3964620" y="1653655"/>
            <a:ext cx="730137" cy="533544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0" name="Folded Corner 89"/>
          <p:cNvSpPr/>
          <p:nvPr/>
        </p:nvSpPr>
        <p:spPr>
          <a:xfrm>
            <a:off x="9463702" y="4125368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1" name="Folded Corner 90"/>
          <p:cNvSpPr/>
          <p:nvPr/>
        </p:nvSpPr>
        <p:spPr>
          <a:xfrm>
            <a:off x="9311302" y="4683598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682652" y="4347055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66320" y="4988625"/>
            <a:ext cx="38215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6" name="TextBox 95"/>
          <p:cNvSpPr txBox="1"/>
          <p:nvPr/>
        </p:nvSpPr>
        <p:spPr>
          <a:xfrm>
            <a:off x="1371600" y="6458654"/>
            <a:ext cx="981075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50" idx="1"/>
          </p:cNvCxnSpPr>
          <p:nvPr/>
        </p:nvCxnSpPr>
        <p:spPr>
          <a:xfrm flipH="1">
            <a:off x="2173415" y="6609358"/>
            <a:ext cx="5981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995245" y="5005903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HtmlHelper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6995245" y="4624937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AssertHelper</a:t>
            </a:r>
            <a:endParaRPr lang="en-SG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6995245" y="4243971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107" name="Rectangle 106"/>
          <p:cNvSpPr/>
          <p:nvPr/>
        </p:nvSpPr>
        <p:spPr>
          <a:xfrm>
            <a:off x="7020357" y="2107303"/>
            <a:ext cx="1799999" cy="3036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108" name="Rectangle 107"/>
          <p:cNvSpPr/>
          <p:nvPr/>
        </p:nvSpPr>
        <p:spPr>
          <a:xfrm>
            <a:off x="7005724" y="2667000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 sz="1600" b="1" dirty="0"/>
          </a:p>
        </p:txBody>
      </p:sp>
      <p:sp>
        <p:nvSpPr>
          <p:cNvPr id="109" name="Isosceles Triangle 108"/>
          <p:cNvSpPr/>
          <p:nvPr/>
        </p:nvSpPr>
        <p:spPr>
          <a:xfrm>
            <a:off x="7823187" y="2438400"/>
            <a:ext cx="184175" cy="1533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6" name="Straight Connector 15"/>
          <p:cNvCxnSpPr>
            <a:stCxn id="109" idx="3"/>
            <a:endCxn id="108" idx="0"/>
          </p:cNvCxnSpPr>
          <p:nvPr/>
        </p:nvCxnSpPr>
        <p:spPr>
          <a:xfrm>
            <a:off x="7915275" y="2591700"/>
            <a:ext cx="0" cy="753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Rectangle 110"/>
          <p:cNvSpPr/>
          <p:nvPr/>
        </p:nvSpPr>
        <p:spPr>
          <a:xfrm>
            <a:off x="7065764" y="2719032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 sz="1600" b="1" dirty="0"/>
          </a:p>
        </p:txBody>
      </p:sp>
      <p:sp>
        <p:nvSpPr>
          <p:cNvPr id="112" name="Rectangle 111"/>
          <p:cNvSpPr/>
          <p:nvPr/>
        </p:nvSpPr>
        <p:spPr>
          <a:xfrm>
            <a:off x="7125804" y="2771064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/>
              <a:t>AdminHomePage</a:t>
            </a:r>
            <a:r>
              <a:rPr lang="en-US" sz="1600" b="1" dirty="0"/>
              <a:t> etc.</a:t>
            </a:r>
            <a:endParaRPr lang="en-SG" sz="1600" b="1" dirty="0"/>
          </a:p>
        </p:txBody>
      </p:sp>
      <p:sp>
        <p:nvSpPr>
          <p:cNvPr id="121" name="Rectangle 120"/>
          <p:cNvSpPr/>
          <p:nvPr/>
        </p:nvSpPr>
        <p:spPr>
          <a:xfrm>
            <a:off x="1144710" y="3121473"/>
            <a:ext cx="1044324" cy="536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BaseUi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TestCase</a:t>
            </a:r>
            <a:endParaRPr lang="en-SG" sz="1600" b="1" dirty="0"/>
          </a:p>
        </p:txBody>
      </p:sp>
      <p:sp>
        <p:nvSpPr>
          <p:cNvPr id="123" name="Rectangle 122"/>
          <p:cNvSpPr/>
          <p:nvPr/>
        </p:nvSpPr>
        <p:spPr>
          <a:xfrm>
            <a:off x="1139803" y="4686446"/>
            <a:ext cx="1044324" cy="72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Base</a:t>
            </a:r>
            <a:br>
              <a:rPr lang="en-US" sz="1600" b="1" dirty="0" smtClean="0"/>
            </a:br>
            <a:r>
              <a:rPr lang="en-US" sz="1600" b="1" dirty="0" smtClean="0"/>
              <a:t>Component</a:t>
            </a:r>
            <a:br>
              <a:rPr lang="en-US" sz="1600" b="1" dirty="0" smtClean="0"/>
            </a:br>
            <a:r>
              <a:rPr lang="en-US" sz="1600" b="1" dirty="0" err="1" smtClean="0"/>
              <a:t>TestCase</a:t>
            </a:r>
            <a:endParaRPr lang="en-SG" sz="1600" b="1" dirty="0"/>
          </a:p>
        </p:txBody>
      </p:sp>
      <p:sp>
        <p:nvSpPr>
          <p:cNvPr id="131" name="Isosceles Triangle 130"/>
          <p:cNvSpPr/>
          <p:nvPr/>
        </p:nvSpPr>
        <p:spPr>
          <a:xfrm rot="16200000" flipH="1">
            <a:off x="2165222" y="3308658"/>
            <a:ext cx="276225" cy="2286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25" name="Straight Connector 224"/>
          <p:cNvCxnSpPr>
            <a:stCxn id="131" idx="3"/>
          </p:cNvCxnSpPr>
          <p:nvPr/>
        </p:nvCxnSpPr>
        <p:spPr>
          <a:xfrm flipV="1">
            <a:off x="2417635" y="3422958"/>
            <a:ext cx="941359" cy="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pSp>
        <p:nvGrpSpPr>
          <p:cNvPr id="134" name="Group 133"/>
          <p:cNvGrpSpPr/>
          <p:nvPr/>
        </p:nvGrpSpPr>
        <p:grpSpPr>
          <a:xfrm rot="5400000">
            <a:off x="4108673" y="402870"/>
            <a:ext cx="448041" cy="1946617"/>
            <a:chOff x="5145053" y="2923453"/>
            <a:chExt cx="452572" cy="1278187"/>
          </a:xfrm>
        </p:grpSpPr>
        <p:sp>
          <p:nvSpPr>
            <p:cNvPr id="135" name="Rectangle 134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37" name="Rectangle 136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Driver tests</a:t>
              </a:r>
              <a:endParaRPr lang="en-SG" sz="16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rot="5400000">
            <a:off x="4103877" y="1397639"/>
            <a:ext cx="448042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40" name="Rectangle 139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Common tests</a:t>
              </a:r>
              <a:endParaRPr lang="en-SG" sz="1600" b="1" dirty="0"/>
            </a:p>
          </p:txBody>
        </p:sp>
      </p:grpSp>
      <p:grpSp>
        <p:nvGrpSpPr>
          <p:cNvPr id="143" name="Group 142"/>
          <p:cNvGrpSpPr/>
          <p:nvPr/>
        </p:nvGrpSpPr>
        <p:grpSpPr>
          <a:xfrm rot="5400000">
            <a:off x="4100982" y="3768993"/>
            <a:ext cx="448040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6" name="Rectangle 145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1" name="Rectangle 150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2" name="Rectangle 151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Logic tests</a:t>
              </a:r>
              <a:endParaRPr lang="en-SG" sz="1600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 rot="5400000">
            <a:off x="4091715" y="4827232"/>
            <a:ext cx="448040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5" name="Rectangle 154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6" name="Rectangle 155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Storage tests</a:t>
              </a:r>
              <a:endParaRPr lang="en-SG" sz="1600" b="1" dirty="0"/>
            </a:p>
          </p:txBody>
        </p:sp>
      </p:grpSp>
      <p:sp>
        <p:nvSpPr>
          <p:cNvPr id="157" name="Isosceles Triangle 156"/>
          <p:cNvSpPr/>
          <p:nvPr/>
        </p:nvSpPr>
        <p:spPr>
          <a:xfrm rot="16200000" flipH="1">
            <a:off x="2176462" y="5005387"/>
            <a:ext cx="276225" cy="2286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158" name="Elbow Connector 157"/>
          <p:cNvCxnSpPr>
            <a:stCxn id="167" idx="3"/>
            <a:endCxn id="141" idx="1"/>
          </p:cNvCxnSpPr>
          <p:nvPr/>
        </p:nvCxnSpPr>
        <p:spPr>
          <a:xfrm>
            <a:off x="2036636" y="1626279"/>
            <a:ext cx="1317953" cy="7896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0" name="Elbow Connector 159"/>
          <p:cNvCxnSpPr>
            <a:stCxn id="157" idx="3"/>
            <a:endCxn id="156" idx="1"/>
          </p:cNvCxnSpPr>
          <p:nvPr/>
        </p:nvCxnSpPr>
        <p:spPr>
          <a:xfrm>
            <a:off x="2428875" y="5119688"/>
            <a:ext cx="913551" cy="72579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1" name="Elbow Connector 160"/>
          <p:cNvCxnSpPr>
            <a:stCxn id="157" idx="3"/>
            <a:endCxn id="152" idx="1"/>
          </p:cNvCxnSpPr>
          <p:nvPr/>
        </p:nvCxnSpPr>
        <p:spPr>
          <a:xfrm flipV="1">
            <a:off x="2428875" y="4787248"/>
            <a:ext cx="922818" cy="33244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5" name="Straight Arrow Connector 244"/>
          <p:cNvCxnSpPr>
            <a:stCxn id="50" idx="0"/>
          </p:cNvCxnSpPr>
          <p:nvPr/>
        </p:nvCxnSpPr>
        <p:spPr>
          <a:xfrm flipH="1" flipV="1">
            <a:off x="3455626" y="6172200"/>
            <a:ext cx="1" cy="2562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/>
          <p:cNvSpPr/>
          <p:nvPr/>
        </p:nvSpPr>
        <p:spPr>
          <a:xfrm rot="16200000" flipH="1">
            <a:off x="1784223" y="1511978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09" name="Straight Arrow Connector 208"/>
          <p:cNvCxnSpPr>
            <a:stCxn id="107" idx="0"/>
            <a:endCxn id="83" idx="2"/>
          </p:cNvCxnSpPr>
          <p:nvPr/>
        </p:nvCxnSpPr>
        <p:spPr>
          <a:xfrm flipV="1">
            <a:off x="7920357" y="1855097"/>
            <a:ext cx="0" cy="25220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536538" y="3048000"/>
            <a:ext cx="1311937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4" name="Elbow Connector 93"/>
          <p:cNvCxnSpPr>
            <a:stCxn id="167" idx="3"/>
            <a:endCxn id="137" idx="1"/>
          </p:cNvCxnSpPr>
          <p:nvPr/>
        </p:nvCxnSpPr>
        <p:spPr>
          <a:xfrm flipV="1">
            <a:off x="2036636" y="1421124"/>
            <a:ext cx="1322748" cy="2051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67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58</cp:revision>
  <dcterms:created xsi:type="dcterms:W3CDTF">2006-08-16T00:00:00Z</dcterms:created>
  <dcterms:modified xsi:type="dcterms:W3CDTF">2013-07-08T10:32:52Z</dcterms:modified>
</cp:coreProperties>
</file>