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5" autoAdjust="0"/>
  </p:normalViewPr>
  <p:slideViewPr>
    <p:cSldViewPr>
      <p:cViewPr varScale="1">
        <p:scale>
          <a:sx n="98" d="100"/>
          <a:sy n="98" d="100"/>
        </p:scale>
        <p:origin x="858" y="84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653990" y="61119"/>
            <a:ext cx="1860610" cy="46482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838200" y="2118519"/>
            <a:ext cx="1524000" cy="121920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61119"/>
            <a:ext cx="4602178" cy="4648200"/>
          </a:xfrm>
          <a:prstGeom prst="roundRect">
            <a:avLst>
              <a:gd name="adj" fmla="val 32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838200" y="3490119"/>
            <a:ext cx="1524000" cy="114300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81600" y="975518"/>
            <a:ext cx="1219200" cy="2438399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Logic</a:t>
            </a:r>
            <a:endParaRPr lang="en-SG" sz="1600" b="1" dirty="0">
              <a:solidFill>
                <a:schemeClr val="accent4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58000" y="975519"/>
            <a:ext cx="1143000" cy="114299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219200" y="194469"/>
            <a:ext cx="1143000" cy="177165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(browser)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Common</a:t>
            </a:r>
            <a:endParaRPr lang="en-SG" sz="1600" b="1" dirty="0">
              <a:solidFill>
                <a:schemeClr val="accent5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00800" y="1432719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62200" y="2804319"/>
            <a:ext cx="281940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87582" y="645260"/>
            <a:ext cx="3418" cy="406459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87782" y="647397"/>
            <a:ext cx="3418" cy="3281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87982" y="647397"/>
            <a:ext cx="3418" cy="328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362200" y="1432719"/>
            <a:ext cx="12954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7200" y="1127919"/>
            <a:ext cx="762000" cy="242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19200" y="899319"/>
            <a:ext cx="1066800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HTML, CSS, JavaScript, </a:t>
            </a:r>
            <a:r>
              <a:rPr lang="en-US" dirty="0" err="1" smtClean="0">
                <a:solidFill>
                  <a:schemeClr val="bg1"/>
                </a:solidFill>
              </a:rPr>
              <a:t>JQuery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" y="2423319"/>
            <a:ext cx="1524000" cy="914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, Selenium, </a:t>
            </a:r>
            <a:r>
              <a:rPr lang="en-US" dirty="0" err="1" smtClean="0">
                <a:solidFill>
                  <a:schemeClr val="bg1"/>
                </a:solidFill>
              </a:rPr>
              <a:t>HttpUnit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NekoHtml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4000" y="135651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Java, Servlets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7600" y="2499519"/>
            <a:ext cx="1395457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JSON over HTTP</a:t>
            </a:r>
            <a:endParaRPr lang="en-S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975518"/>
            <a:ext cx="1030876" cy="1243413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(server)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3800" y="1508919"/>
            <a:ext cx="889919" cy="685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JSP using </a:t>
            </a:r>
            <a:r>
              <a:rPr lang="en-US" dirty="0" smtClean="0">
                <a:solidFill>
                  <a:schemeClr val="bg1"/>
                </a:solidFill>
              </a:rPr>
              <a:t>JSTL,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1127919"/>
            <a:ext cx="6596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HTTP, AJAX</a:t>
            </a:r>
            <a:endParaRPr lang="en-SG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688476" y="1432719"/>
            <a:ext cx="493126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723900" y="162321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34200" y="1432719"/>
            <a:ext cx="888228" cy="28575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15200" y="2365813"/>
            <a:ext cx="583428" cy="3623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JDO</a:t>
            </a:r>
            <a:endParaRPr lang="en-S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023519"/>
            <a:ext cx="4602178" cy="68580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accent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404519"/>
            <a:ext cx="2438400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Google App </a:t>
            </a:r>
            <a:r>
              <a:rPr lang="en-US" dirty="0" smtClean="0">
                <a:solidFill>
                  <a:schemeClr val="accent6"/>
                </a:solidFill>
              </a:rPr>
              <a:t>Engine (GAE)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80013" y="3439511"/>
            <a:ext cx="1371600" cy="1015615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GAE </a:t>
            </a:r>
            <a:r>
              <a:rPr lang="en-US" sz="1600" b="1" dirty="0" err="1">
                <a:solidFill>
                  <a:schemeClr val="accent6"/>
                </a:solidFill>
              </a:rPr>
              <a:t>Datastore</a:t>
            </a:r>
            <a:endParaRPr lang="en-SG" sz="1600" b="1" dirty="0">
              <a:solidFill>
                <a:schemeClr val="accent6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</p:cNvCxnSpPr>
          <p:nvPr/>
        </p:nvCxnSpPr>
        <p:spPr>
          <a:xfrm flipV="1">
            <a:off x="7365814" y="2118519"/>
            <a:ext cx="14683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88924" y="3443171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Remote API </a:t>
            </a:r>
            <a:r>
              <a:rPr lang="en-US" dirty="0" smtClean="0"/>
              <a:t>(</a:t>
            </a:r>
            <a:r>
              <a:rPr lang="en-US" dirty="0"/>
              <a:t>GAE)</a:t>
            </a:r>
            <a:endParaRPr lang="en-SG" dirty="0"/>
          </a:p>
        </p:txBody>
      </p:sp>
      <p:sp>
        <p:nvSpPr>
          <p:cNvPr id="115" name="TextBox 114"/>
          <p:cNvSpPr txBox="1"/>
          <p:nvPr/>
        </p:nvSpPr>
        <p:spPr>
          <a:xfrm>
            <a:off x="-76200" y="2042319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Developers</a:t>
            </a:r>
            <a:endParaRPr lang="en-SG" sz="1200" dirty="0">
              <a:solidFill>
                <a:schemeClr val="accent2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7200" y="37949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57200" y="25757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-108010" y="32615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52400" y="6707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Users</a:t>
            </a:r>
            <a:endParaRPr lang="en-SG" sz="1200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2200" y="3742931"/>
            <a:ext cx="449580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9192" y="931968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461" y="2323474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7006" y="3560763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400800" y="232701"/>
            <a:ext cx="1319257" cy="381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GSon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Kang Hong Jin</cp:lastModifiedBy>
  <cp:revision>44</cp:revision>
  <dcterms:created xsi:type="dcterms:W3CDTF">2006-08-16T00:00:00Z</dcterms:created>
  <dcterms:modified xsi:type="dcterms:W3CDTF">2015-08-05T03:09:35Z</dcterms:modified>
</cp:coreProperties>
</file>