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02" y="402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5/7/2013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0425" y="739775"/>
            <a:ext cx="50768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5AA4-18D7-48CB-8D4B-C9F7395BD002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61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434181" y="1416128"/>
            <a:ext cx="1828800" cy="3206635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Test Driver</a:t>
            </a:r>
            <a:endParaRPr lang="en-SG" sz="16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4320381" y="1372313"/>
            <a:ext cx="1981200" cy="4445081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6682581" y="1372312"/>
            <a:ext cx="1828800" cy="4799889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2491581" y="1397792"/>
            <a:ext cx="1524000" cy="2077278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129381" y="76200"/>
            <a:ext cx="8382000" cy="8382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2567781" y="2795586"/>
            <a:ext cx="1361661" cy="503583"/>
            <a:chOff x="-228600" y="1371600"/>
            <a:chExt cx="1371600" cy="609600"/>
          </a:xfrm>
          <a:solidFill>
            <a:schemeClr val="bg1"/>
          </a:solidFill>
        </p:grpSpPr>
        <p:sp>
          <p:nvSpPr>
            <p:cNvPr id="95" name="Rectangle 94"/>
            <p:cNvSpPr/>
            <p:nvPr/>
          </p:nvSpPr>
          <p:spPr>
            <a:xfrm>
              <a:off x="-228600" y="1524000"/>
              <a:ext cx="13716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::controller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548981" y="18288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r>
                <a:rPr lang="en-US" sz="1400" b="1" smtClean="0">
                  <a:solidFill>
                    <a:srgbClr val="7030A0"/>
                  </a:solidFill>
                </a:rPr>
                <a:t>::core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34981" y="1981200"/>
            <a:ext cx="1600200" cy="762000"/>
            <a:chOff x="-457200" y="1371600"/>
            <a:chExt cx="1600200" cy="762000"/>
          </a:xfrm>
          <a:solidFill>
            <a:schemeClr val="bg1"/>
          </a:solidFill>
        </p:grpSpPr>
        <p:sp>
          <p:nvSpPr>
            <p:cNvPr id="101" name="Rectangle 100"/>
            <p:cNvSpPr/>
            <p:nvPr/>
          </p:nvSpPr>
          <p:spPr>
            <a:xfrm>
              <a:off x="-457200" y="1524000"/>
              <a:ext cx="16002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storage::entity</a:t>
              </a:r>
              <a:endParaRPr lang="en-SG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34981" y="3425439"/>
            <a:ext cx="1600200" cy="762000"/>
            <a:chOff x="-457200" y="1371600"/>
            <a:chExt cx="1600200" cy="762000"/>
          </a:xfrm>
          <a:solidFill>
            <a:schemeClr val="bg1"/>
          </a:solidFill>
        </p:grpSpPr>
        <p:sp>
          <p:nvSpPr>
            <p:cNvPr id="104" name="Rectangle 103"/>
            <p:cNvSpPr/>
            <p:nvPr/>
          </p:nvSpPr>
          <p:spPr>
            <a:xfrm>
              <a:off x="-457200" y="1524000"/>
              <a:ext cx="16002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api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62780" y="4064794"/>
            <a:ext cx="1523999" cy="430139"/>
            <a:chOff x="-228600" y="1447800"/>
            <a:chExt cx="1371600" cy="430139"/>
          </a:xfrm>
          <a:solidFill>
            <a:schemeClr val="bg1"/>
          </a:solidFill>
        </p:grpSpPr>
        <p:sp>
          <p:nvSpPr>
            <p:cNvPr id="107" name="Rectangle 106"/>
            <p:cNvSpPr/>
            <p:nvPr/>
          </p:nvSpPr>
          <p:spPr>
            <a:xfrm>
              <a:off x="-228600" y="1524000"/>
              <a:ext cx="1371600" cy="353939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196181" y="254950"/>
            <a:ext cx="1676400" cy="507050"/>
            <a:chOff x="-533400" y="1371600"/>
            <a:chExt cx="1676400" cy="507050"/>
          </a:xfrm>
          <a:solidFill>
            <a:schemeClr val="bg1"/>
          </a:solidFill>
        </p:grpSpPr>
        <p:sp>
          <p:nvSpPr>
            <p:cNvPr id="110" name="Rectangle 109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/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/>
                  </a:solidFill>
                </a:rPr>
                <a:t>util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6301581" y="3962400"/>
            <a:ext cx="5334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262981" y="4369594"/>
            <a:ext cx="2286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7596981" y="2743200"/>
            <a:ext cx="0" cy="83464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223101" y="940594"/>
            <a:ext cx="0" cy="475534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5234781" y="910128"/>
            <a:ext cx="0" cy="45719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596981" y="659449"/>
            <a:ext cx="0" cy="146097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272381" y="914402"/>
            <a:ext cx="0" cy="50172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158581" y="2590800"/>
            <a:ext cx="0" cy="4572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67581" y="3912394"/>
            <a:ext cx="0" cy="22417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548981" y="41148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22" name="Rectangle 121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>
            <a:off x="5158581" y="3657600"/>
            <a:ext cx="0" cy="60960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7139781" y="910128"/>
            <a:ext cx="0" cy="46218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4548981" y="2895600"/>
            <a:ext cx="1371600" cy="762000"/>
            <a:chOff x="-228600" y="1371600"/>
            <a:chExt cx="1371600" cy="762000"/>
          </a:xfrm>
          <a:solidFill>
            <a:schemeClr val="bg1"/>
          </a:solidFill>
        </p:grpSpPr>
        <p:sp>
          <p:nvSpPr>
            <p:cNvPr id="127" name="Rectangle 126"/>
            <p:cNvSpPr/>
            <p:nvPr/>
          </p:nvSpPr>
          <p:spPr>
            <a:xfrm>
              <a:off x="-228600" y="1524000"/>
              <a:ext cx="1371600" cy="6096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472781" y="5055394"/>
            <a:ext cx="1447800" cy="533400"/>
            <a:chOff x="-304800" y="1371600"/>
            <a:chExt cx="1447800" cy="533400"/>
          </a:xfrm>
          <a:solidFill>
            <a:schemeClr val="bg1"/>
          </a:solidFill>
        </p:grpSpPr>
        <p:sp>
          <p:nvSpPr>
            <p:cNvPr id="130" name="Rectangle 129"/>
            <p:cNvSpPr/>
            <p:nvPr/>
          </p:nvSpPr>
          <p:spPr>
            <a:xfrm>
              <a:off x="-304800" y="1524000"/>
              <a:ext cx="1447800" cy="3810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132" name="Straight Arrow Connector 131"/>
          <p:cNvCxnSpPr/>
          <p:nvPr/>
        </p:nvCxnSpPr>
        <p:spPr>
          <a:xfrm>
            <a:off x="5158581" y="4876800"/>
            <a:ext cx="0" cy="330994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endCxn id="98" idx="3"/>
          </p:cNvCxnSpPr>
          <p:nvPr/>
        </p:nvCxnSpPr>
        <p:spPr>
          <a:xfrm rot="5400000" flipH="1" flipV="1">
            <a:off x="4701381" y="2743200"/>
            <a:ext cx="1676400" cy="762000"/>
          </a:xfrm>
          <a:prstGeom prst="bentConnector4">
            <a:avLst>
              <a:gd name="adj1" fmla="val 637"/>
              <a:gd name="adj2" fmla="val 130000"/>
            </a:avLst>
          </a:prstGeom>
          <a:ln w="3810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3929442" y="3176586"/>
            <a:ext cx="390940" cy="10126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3786981" y="254950"/>
            <a:ext cx="1676400" cy="507050"/>
            <a:chOff x="-533400" y="1371600"/>
            <a:chExt cx="1676400" cy="507050"/>
          </a:xfrm>
          <a:solidFill>
            <a:schemeClr val="bg1"/>
          </a:solidFill>
        </p:grpSpPr>
        <p:sp>
          <p:nvSpPr>
            <p:cNvPr id="136" name="Rectangle 135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common::exception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758781" y="4888906"/>
            <a:ext cx="1676400" cy="762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139" name="Rectangle 138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storage::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datastore</a:t>
              </a:r>
              <a:r>
                <a:rPr lang="en-SG" sz="1400" b="1" dirty="0" smtClean="0">
                  <a:solidFill>
                    <a:srgbClr val="00B050"/>
                  </a:solidFill>
                </a:rPr>
                <a:t> 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141" name="Straight Arrow Connector 140"/>
          <p:cNvCxnSpPr/>
          <p:nvPr/>
        </p:nvCxnSpPr>
        <p:spPr>
          <a:xfrm>
            <a:off x="7596981" y="4191000"/>
            <a:ext cx="0" cy="84140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2567781" y="2185986"/>
            <a:ext cx="1361661" cy="503583"/>
            <a:chOff x="-505326" y="1371600"/>
            <a:chExt cx="1648326" cy="609600"/>
          </a:xfrm>
          <a:solidFill>
            <a:schemeClr val="bg1"/>
          </a:solidFill>
        </p:grpSpPr>
        <p:sp>
          <p:nvSpPr>
            <p:cNvPr id="143" name="Rectangle 142"/>
            <p:cNvSpPr/>
            <p:nvPr/>
          </p:nvSpPr>
          <p:spPr>
            <a:xfrm>
              <a:off x="-505326" y="1524000"/>
              <a:ext cx="1648326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::view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cxnSp>
        <p:nvCxnSpPr>
          <p:cNvPr id="145" name="Straight Arrow Connector 144"/>
          <p:cNvCxnSpPr>
            <a:stCxn id="95" idx="0"/>
            <a:endCxn id="143" idx="2"/>
          </p:cNvCxnSpPr>
          <p:nvPr/>
        </p:nvCxnSpPr>
        <p:spPr>
          <a:xfrm flipV="1">
            <a:off x="3248612" y="2689569"/>
            <a:ext cx="0" cy="231913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2567781" y="1626392"/>
            <a:ext cx="1361661" cy="503583"/>
            <a:chOff x="-505326" y="1371600"/>
            <a:chExt cx="1648326" cy="609600"/>
          </a:xfrm>
          <a:solidFill>
            <a:schemeClr val="bg1"/>
          </a:solidFill>
        </p:grpSpPr>
        <p:sp>
          <p:nvSpPr>
            <p:cNvPr id="147" name="Rectangle 146"/>
            <p:cNvSpPr/>
            <p:nvPr/>
          </p:nvSpPr>
          <p:spPr>
            <a:xfrm>
              <a:off x="-505326" y="1524000"/>
              <a:ext cx="1648326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ui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::website</a:t>
              </a:r>
              <a:endParaRPr lang="en-SG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662781" y="3501638"/>
            <a:ext cx="1524000" cy="377284"/>
            <a:chOff x="-228600" y="1426397"/>
            <a:chExt cx="1371600" cy="445132"/>
          </a:xfrm>
          <a:solidFill>
            <a:schemeClr val="bg1"/>
          </a:solidFill>
        </p:grpSpPr>
        <p:sp>
          <p:nvSpPr>
            <p:cNvPr id="150" name="Rectangle 149"/>
            <p:cNvSpPr/>
            <p:nvPr/>
          </p:nvSpPr>
          <p:spPr>
            <a:xfrm>
              <a:off x="-228600" y="1524001"/>
              <a:ext cx="1371600" cy="3475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47700" y="1426397"/>
              <a:ext cx="495300" cy="9760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225381" y="256308"/>
            <a:ext cx="1905000" cy="505692"/>
            <a:chOff x="-762000" y="1371600"/>
            <a:chExt cx="1905000" cy="505692"/>
          </a:xfrm>
          <a:solidFill>
            <a:schemeClr val="bg1"/>
          </a:solidFill>
        </p:grpSpPr>
        <p:sp>
          <p:nvSpPr>
            <p:cNvPr id="157" name="Rectangle 156"/>
            <p:cNvSpPr/>
            <p:nvPr/>
          </p:nvSpPr>
          <p:spPr>
            <a:xfrm>
              <a:off x="-762000" y="1524000"/>
              <a:ext cx="1905000" cy="353292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accent5"/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/>
                  </a:solidFill>
                </a:rPr>
                <a:t>datatransfer</a:t>
              </a:r>
              <a:endParaRPr lang="en-SG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/>
                </a:solidFill>
              </a:endParaRPr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129381" y="4979194"/>
            <a:ext cx="2286000" cy="1234440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Client</a:t>
            </a:r>
            <a:endParaRPr lang="en-SG" sz="1600" b="1" dirty="0"/>
          </a:p>
        </p:txBody>
      </p:sp>
      <p:grpSp>
        <p:nvGrpSpPr>
          <p:cNvPr id="86" name="Group 85"/>
          <p:cNvGrpSpPr/>
          <p:nvPr/>
        </p:nvGrpSpPr>
        <p:grpSpPr>
          <a:xfrm>
            <a:off x="281781" y="5220494"/>
            <a:ext cx="1905000" cy="381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87" name="Rectangle 86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client::scripts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162" name="Straight Arrow Connector 161"/>
          <p:cNvCxnSpPr>
            <a:endCxn id="122" idx="1"/>
          </p:cNvCxnSpPr>
          <p:nvPr/>
        </p:nvCxnSpPr>
        <p:spPr>
          <a:xfrm flipV="1">
            <a:off x="2186781" y="4572000"/>
            <a:ext cx="2362200" cy="877094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281781" y="5779294"/>
            <a:ext cx="1905000" cy="381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170" name="Rectangle 169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B050"/>
                  </a:solidFill>
                </a:rPr>
                <a:t>client::</a:t>
              </a:r>
              <a:r>
                <a:rPr lang="en-US" sz="1400" b="1" dirty="0" err="1" smtClean="0">
                  <a:solidFill>
                    <a:srgbClr val="00B050"/>
                  </a:solidFill>
                </a:rPr>
                <a:t>remoteapi</a:t>
              </a:r>
              <a:endParaRPr lang="en-US" sz="1400" b="1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00B050"/>
                </a:solidFill>
              </a:endParaRPr>
            </a:p>
          </p:txBody>
        </p:sp>
      </p:grpSp>
      <p:cxnSp>
        <p:nvCxnSpPr>
          <p:cNvPr id="172" name="Straight Arrow Connector 161"/>
          <p:cNvCxnSpPr>
            <a:stCxn id="170" idx="3"/>
          </p:cNvCxnSpPr>
          <p:nvPr/>
        </p:nvCxnSpPr>
        <p:spPr>
          <a:xfrm flipV="1">
            <a:off x="2186781" y="5664994"/>
            <a:ext cx="5410200" cy="342900"/>
          </a:xfrm>
          <a:prstGeom prst="bentConnector3">
            <a:avLst>
              <a:gd name="adj1" fmla="val 100282"/>
            </a:avLst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61"/>
          <p:cNvCxnSpPr/>
          <p:nvPr/>
        </p:nvCxnSpPr>
        <p:spPr>
          <a:xfrm flipV="1">
            <a:off x="281781" y="940594"/>
            <a:ext cx="0" cy="403860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967581" y="5629108"/>
            <a:ext cx="0" cy="224172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662781" y="1778794"/>
            <a:ext cx="1524000" cy="377284"/>
            <a:chOff x="-228600" y="1426397"/>
            <a:chExt cx="1371600" cy="445132"/>
          </a:xfrm>
          <a:solidFill>
            <a:schemeClr val="bg1"/>
          </a:solidFill>
        </p:grpSpPr>
        <p:sp>
          <p:nvSpPr>
            <p:cNvPr id="153" name="Rectangle 152"/>
            <p:cNvSpPr/>
            <p:nvPr/>
          </p:nvSpPr>
          <p:spPr>
            <a:xfrm>
              <a:off x="-228600" y="1524001"/>
              <a:ext cx="1371600" cy="3475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::</a:t>
              </a: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pageobjects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47700" y="1426397"/>
              <a:ext cx="495300" cy="9760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62781" y="2311884"/>
            <a:ext cx="1524000" cy="553388"/>
            <a:chOff x="-228600" y="1426094"/>
            <a:chExt cx="1371600" cy="540877"/>
          </a:xfrm>
          <a:solidFill>
            <a:schemeClr val="bg1"/>
          </a:solidFill>
        </p:grpSpPr>
        <p:sp>
          <p:nvSpPr>
            <p:cNvPr id="159" name="Rectangle 158"/>
            <p:cNvSpPr/>
            <p:nvPr/>
          </p:nvSpPr>
          <p:spPr>
            <a:xfrm>
              <a:off x="-228600" y="1524000"/>
              <a:ext cx="1371600" cy="442971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cases::</a:t>
              </a:r>
              <a:b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::</a:t>
              </a: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browsertests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47700" y="1426094"/>
              <a:ext cx="495300" cy="97907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891381" y="2975134"/>
            <a:ext cx="1295399" cy="377284"/>
            <a:chOff x="-228600" y="1426397"/>
            <a:chExt cx="1371600" cy="445132"/>
          </a:xfrm>
          <a:solidFill>
            <a:schemeClr val="bg1"/>
          </a:solidFill>
        </p:grpSpPr>
        <p:sp>
          <p:nvSpPr>
            <p:cNvPr id="164" name="Rectangle 163"/>
            <p:cNvSpPr/>
            <p:nvPr/>
          </p:nvSpPr>
          <p:spPr>
            <a:xfrm>
              <a:off x="-228600" y="1524001"/>
              <a:ext cx="1371600" cy="3475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cases:: *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47700" y="1426397"/>
              <a:ext cx="495300" cy="9760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66" name="Straight Arrow Connector 165"/>
          <p:cNvCxnSpPr/>
          <p:nvPr/>
        </p:nvCxnSpPr>
        <p:spPr>
          <a:xfrm flipV="1">
            <a:off x="1272381" y="2156078"/>
            <a:ext cx="0" cy="25597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1196181" y="3362984"/>
            <a:ext cx="0" cy="22417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738981" y="2895600"/>
            <a:ext cx="0" cy="68099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71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31</cp:revision>
  <cp:lastPrinted>2013-07-05T03:08:56Z</cp:lastPrinted>
  <dcterms:created xsi:type="dcterms:W3CDTF">2006-08-16T00:00:00Z</dcterms:created>
  <dcterms:modified xsi:type="dcterms:W3CDTF">2013-07-05T11:41:18Z</dcterms:modified>
</cp:coreProperties>
</file>