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21275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92" y="-102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6"/>
            <a:ext cx="7772400" cy="10977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089"/>
            <a:ext cx="2057400" cy="436968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089"/>
            <a:ext cx="6019800" cy="43696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6"/>
            <a:ext cx="7772400" cy="11202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46360"/>
            <a:ext cx="4041775" cy="4777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108"/>
            <a:ext cx="4041775" cy="295066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3902"/>
            <a:ext cx="3008313" cy="8677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1676"/>
            <a:ext cx="3008313" cy="3503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3"/>
            <a:ext cx="5486400" cy="42321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6"/>
            <a:ext cx="5486400" cy="30727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28600" y="122237"/>
            <a:ext cx="8610600" cy="4724400"/>
          </a:xfrm>
          <a:prstGeom prst="roundRect">
            <a:avLst>
              <a:gd name="adj" fmla="val 323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2342197"/>
            <a:ext cx="8305800" cy="23520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common::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datatransfer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1500" y="2260917"/>
            <a:ext cx="495300" cy="8128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SG" sz="1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0999" y="565987"/>
            <a:ext cx="4495801" cy="161365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common::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util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05400" y="542992"/>
            <a:ext cx="3581400" cy="163664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common::exception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8191500" y="458411"/>
            <a:ext cx="495300" cy="8128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SG" sz="1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4381500" y="484707"/>
            <a:ext cx="495300" cy="8128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SG" sz="1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>
          <a:xfrm>
            <a:off x="533400" y="1036637"/>
            <a:ext cx="1253247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Assumption</a:t>
            </a:r>
            <a:endParaRPr lang="en-SG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5990616" y="9604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5867400" y="15700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67" name="Isosceles Triangle 166"/>
          <p:cNvSpPr/>
          <p:nvPr/>
        </p:nvSpPr>
        <p:spPr>
          <a:xfrm>
            <a:off x="6719582" y="1265237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8" name="Elbow Connector 167"/>
          <p:cNvCxnSpPr>
            <a:stCxn id="167" idx="3"/>
            <a:endCxn id="169" idx="0"/>
          </p:cNvCxnSpPr>
          <p:nvPr/>
        </p:nvCxnSpPr>
        <p:spPr>
          <a:xfrm rot="16200000" flipH="1">
            <a:off x="6781647" y="1569884"/>
            <a:ext cx="152400" cy="30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9" name="Rectangle 168"/>
          <p:cNvSpPr/>
          <p:nvPr/>
        </p:nvSpPr>
        <p:spPr>
          <a:xfrm>
            <a:off x="5791200" y="16462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0" name="Rectangle 169"/>
          <p:cNvSpPr/>
          <p:nvPr/>
        </p:nvSpPr>
        <p:spPr>
          <a:xfrm>
            <a:off x="5715000" y="17224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>
            <a:off x="609599" y="3250641"/>
            <a:ext cx="1219201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*Type</a:t>
            </a:r>
            <a:endParaRPr lang="en-SG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3162299" y="11890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EmailTemplates</a:t>
            </a:r>
            <a:endParaRPr lang="en-SG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3162299" y="8080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FieldValidator</a:t>
            </a:r>
            <a:endParaRPr lang="en-SG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5277256" y="2553649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EntityAttributes</a:t>
            </a:r>
            <a:endParaRPr lang="en-SG" sz="1600" b="1" dirty="0"/>
          </a:p>
        </p:txBody>
      </p:sp>
      <p:sp>
        <p:nvSpPr>
          <p:cNvPr id="37" name="Isosceles Triangle 36"/>
          <p:cNvSpPr/>
          <p:nvPr/>
        </p:nvSpPr>
        <p:spPr>
          <a:xfrm>
            <a:off x="5932054" y="2941637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2" name="Rectangle 171"/>
          <p:cNvSpPr>
            <a:spLocks/>
          </p:cNvSpPr>
          <p:nvPr/>
        </p:nvSpPr>
        <p:spPr>
          <a:xfrm>
            <a:off x="3810000" y="4150546"/>
            <a:ext cx="1944758" cy="36177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179" name="Rectangle 178"/>
          <p:cNvSpPr/>
          <p:nvPr/>
        </p:nvSpPr>
        <p:spPr>
          <a:xfrm>
            <a:off x="6381858" y="3249302"/>
            <a:ext cx="2130157" cy="36177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CourseAttributes</a:t>
            </a:r>
            <a:endParaRPr lang="en-SG" sz="1600" b="1" dirty="0"/>
          </a:p>
        </p:txBody>
      </p:sp>
      <p:sp>
        <p:nvSpPr>
          <p:cNvPr id="173" name="Rectangle 172"/>
          <p:cNvSpPr/>
          <p:nvPr/>
        </p:nvSpPr>
        <p:spPr>
          <a:xfrm>
            <a:off x="3810000" y="3700011"/>
            <a:ext cx="1944758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 smtClean="0"/>
              <a:t>InstructorAttributes</a:t>
            </a:r>
            <a:endParaRPr lang="en-SG" sz="1600" b="1" dirty="0"/>
          </a:p>
        </p:txBody>
      </p:sp>
      <p:sp>
        <p:nvSpPr>
          <p:cNvPr id="174" name="Rectangle 173"/>
          <p:cNvSpPr/>
          <p:nvPr/>
        </p:nvSpPr>
        <p:spPr>
          <a:xfrm>
            <a:off x="6378780" y="3700663"/>
            <a:ext cx="2136314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EvaluationAttributes</a:t>
            </a:r>
            <a:endParaRPr lang="en-SG" sz="1600" b="1" dirty="0"/>
          </a:p>
        </p:txBody>
      </p:sp>
      <p:sp>
        <p:nvSpPr>
          <p:cNvPr id="175" name="Rectangle 174"/>
          <p:cNvSpPr/>
          <p:nvPr/>
        </p:nvSpPr>
        <p:spPr>
          <a:xfrm>
            <a:off x="6378780" y="4150546"/>
            <a:ext cx="213015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……………</a:t>
            </a:r>
            <a:r>
              <a:rPr lang="en-US" sz="1600" b="1" dirty="0" smtClean="0"/>
              <a:t>…Attributes</a:t>
            </a:r>
            <a:endParaRPr lang="en-SG" sz="1600" b="1" dirty="0"/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3810000" y="3246437"/>
            <a:ext cx="1944758" cy="36177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 smtClean="0"/>
              <a:t>AccountAttributes</a:t>
            </a:r>
            <a:endParaRPr lang="en-SG" sz="1600" b="1" dirty="0"/>
          </a:p>
        </p:txBody>
      </p:sp>
      <p:cxnSp>
        <p:nvCxnSpPr>
          <p:cNvPr id="12" name="Elbow Connector 11"/>
          <p:cNvCxnSpPr>
            <a:stCxn id="37" idx="3"/>
            <a:endCxn id="48" idx="3"/>
          </p:cNvCxnSpPr>
          <p:nvPr/>
        </p:nvCxnSpPr>
        <p:spPr>
          <a:xfrm rot="5400000">
            <a:off x="5783921" y="3141075"/>
            <a:ext cx="257085" cy="315409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37" idx="3"/>
            <a:endCxn id="173" idx="3"/>
          </p:cNvCxnSpPr>
          <p:nvPr/>
        </p:nvCxnSpPr>
        <p:spPr>
          <a:xfrm rot="5400000">
            <a:off x="5557134" y="3367862"/>
            <a:ext cx="710659" cy="315409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Elbow Connector 54"/>
          <p:cNvCxnSpPr>
            <a:stCxn id="37" idx="3"/>
            <a:endCxn id="172" idx="3"/>
          </p:cNvCxnSpPr>
          <p:nvPr/>
        </p:nvCxnSpPr>
        <p:spPr>
          <a:xfrm rot="5400000">
            <a:off x="5331866" y="3593130"/>
            <a:ext cx="1161194" cy="315409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Elbow Connector 57"/>
          <p:cNvCxnSpPr>
            <a:stCxn id="37" idx="3"/>
            <a:endCxn id="179" idx="1"/>
          </p:cNvCxnSpPr>
          <p:nvPr/>
        </p:nvCxnSpPr>
        <p:spPr>
          <a:xfrm rot="16200000" flipH="1">
            <a:off x="6096037" y="3144366"/>
            <a:ext cx="259950" cy="311691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Elbow Connector 60"/>
          <p:cNvCxnSpPr>
            <a:stCxn id="37" idx="3"/>
            <a:endCxn id="174" idx="1"/>
          </p:cNvCxnSpPr>
          <p:nvPr/>
        </p:nvCxnSpPr>
        <p:spPr>
          <a:xfrm rot="16200000" flipH="1">
            <a:off x="5868818" y="3371585"/>
            <a:ext cx="711311" cy="308613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Elbow Connector 64"/>
          <p:cNvCxnSpPr>
            <a:stCxn id="37" idx="3"/>
            <a:endCxn id="175" idx="1"/>
          </p:cNvCxnSpPr>
          <p:nvPr/>
        </p:nvCxnSpPr>
        <p:spPr>
          <a:xfrm rot="16200000" flipH="1">
            <a:off x="5643876" y="3596527"/>
            <a:ext cx="1161194" cy="308613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95006" y="3958960"/>
            <a:ext cx="12192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*Bundle</a:t>
            </a:r>
            <a:endParaRPr lang="en-SG" sz="1600" b="1" dirty="0"/>
          </a:p>
        </p:txBody>
      </p:sp>
      <p:sp>
        <p:nvSpPr>
          <p:cNvPr id="72" name="Rectangle 71"/>
          <p:cNvSpPr/>
          <p:nvPr/>
        </p:nvSpPr>
        <p:spPr>
          <a:xfrm>
            <a:off x="643647" y="4007556"/>
            <a:ext cx="12192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*Bundle</a:t>
            </a:r>
            <a:endParaRPr lang="en-SG" sz="1600" b="1" dirty="0"/>
          </a:p>
        </p:txBody>
      </p:sp>
      <p:sp>
        <p:nvSpPr>
          <p:cNvPr id="73" name="Rectangle 72"/>
          <p:cNvSpPr/>
          <p:nvPr/>
        </p:nvSpPr>
        <p:spPr>
          <a:xfrm>
            <a:off x="697150" y="4056152"/>
            <a:ext cx="12192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*Bundle</a:t>
            </a:r>
            <a:endParaRPr lang="en-SG" sz="1600" b="1" dirty="0"/>
          </a:p>
        </p:txBody>
      </p:sp>
      <p:sp>
        <p:nvSpPr>
          <p:cNvPr id="74" name="Rectangle 73"/>
          <p:cNvSpPr/>
          <p:nvPr/>
        </p:nvSpPr>
        <p:spPr>
          <a:xfrm>
            <a:off x="2174133" y="3246437"/>
            <a:ext cx="12192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*Bundle</a:t>
            </a:r>
            <a:endParaRPr lang="en-SG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2222774" y="3295033"/>
            <a:ext cx="12192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*Bundle</a:t>
            </a:r>
            <a:endParaRPr lang="en-SG" sz="1600" b="1" dirty="0"/>
          </a:p>
        </p:txBody>
      </p:sp>
      <p:sp>
        <p:nvSpPr>
          <p:cNvPr id="76" name="Rectangle 75"/>
          <p:cNvSpPr/>
          <p:nvPr/>
        </p:nvSpPr>
        <p:spPr>
          <a:xfrm>
            <a:off x="2276277" y="3343629"/>
            <a:ext cx="12192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*Stats</a:t>
            </a:r>
            <a:endParaRPr lang="en-SG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2174133" y="4007556"/>
            <a:ext cx="12192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*Bundle</a:t>
            </a:r>
            <a:endParaRPr lang="en-SG" sz="1600" b="1" dirty="0"/>
          </a:p>
        </p:txBody>
      </p:sp>
      <p:sp>
        <p:nvSpPr>
          <p:cNvPr id="78" name="Rectangle 77"/>
          <p:cNvSpPr/>
          <p:nvPr/>
        </p:nvSpPr>
        <p:spPr>
          <a:xfrm>
            <a:off x="2222774" y="4056152"/>
            <a:ext cx="12192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*Bundle</a:t>
            </a:r>
            <a:endParaRPr lang="en-SG" sz="1600" b="1" dirty="0"/>
          </a:p>
        </p:txBody>
      </p:sp>
      <p:sp>
        <p:nvSpPr>
          <p:cNvPr id="79" name="Rectangle 78"/>
          <p:cNvSpPr/>
          <p:nvPr/>
        </p:nvSpPr>
        <p:spPr>
          <a:xfrm>
            <a:off x="2276277" y="4104748"/>
            <a:ext cx="12192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</a:t>
            </a:r>
            <a:r>
              <a:rPr lang="en-US" sz="1600" b="1" dirty="0" err="1" smtClean="0"/>
              <a:t>Summry</a:t>
            </a:r>
            <a:endParaRPr lang="en-SG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3303639" y="1593273"/>
            <a:ext cx="145885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*Helper</a:t>
            </a:r>
            <a:endParaRPr lang="en-SG" sz="1600" b="1" dirty="0"/>
          </a:p>
        </p:txBody>
      </p:sp>
      <p:sp>
        <p:nvSpPr>
          <p:cNvPr id="40" name="Rectangle 39"/>
          <p:cNvSpPr/>
          <p:nvPr/>
        </p:nvSpPr>
        <p:spPr>
          <a:xfrm>
            <a:off x="3227439" y="1667019"/>
            <a:ext cx="145885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*Helper</a:t>
            </a:r>
            <a:endParaRPr lang="en-SG" sz="1600" b="1" dirty="0"/>
          </a:p>
        </p:txBody>
      </p:sp>
      <p:sp>
        <p:nvSpPr>
          <p:cNvPr id="41" name="Rectangle 40"/>
          <p:cNvSpPr/>
          <p:nvPr/>
        </p:nvSpPr>
        <p:spPr>
          <a:xfrm>
            <a:off x="3162298" y="1722437"/>
            <a:ext cx="145885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*Helper</a:t>
            </a:r>
            <a:endParaRPr lang="en-SG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533400" y="1390938"/>
            <a:ext cx="1253247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Sanitizer</a:t>
            </a:r>
            <a:endParaRPr lang="en-SG" sz="1600" b="1" dirty="0"/>
          </a:p>
        </p:txBody>
      </p:sp>
      <p:sp>
        <p:nvSpPr>
          <p:cNvPr id="43" name="Rectangle 42"/>
          <p:cNvSpPr/>
          <p:nvPr/>
        </p:nvSpPr>
        <p:spPr>
          <a:xfrm>
            <a:off x="1948770" y="1016864"/>
            <a:ext cx="102303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Config</a:t>
            </a:r>
            <a:endParaRPr lang="en-SG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1940962" y="1373619"/>
            <a:ext cx="102303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Const</a:t>
            </a:r>
            <a:endParaRPr lang="en-SG" sz="1600" b="1" dirty="0"/>
          </a:p>
        </p:txBody>
      </p:sp>
      <p:sp>
        <p:nvSpPr>
          <p:cNvPr id="45" name="Rectangle 44"/>
          <p:cNvSpPr/>
          <p:nvPr/>
        </p:nvSpPr>
        <p:spPr>
          <a:xfrm>
            <a:off x="1941843" y="1722437"/>
            <a:ext cx="102303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Url</a:t>
            </a:r>
            <a:endParaRPr lang="en-SG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533399" y="1747692"/>
            <a:ext cx="1253247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Utils</a:t>
            </a:r>
            <a:endParaRPr lang="en-SG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643647" y="3295033"/>
            <a:ext cx="1219201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*Type</a:t>
            </a:r>
            <a:endParaRPr lang="en-SG" sz="1600" b="1" dirty="0"/>
          </a:p>
        </p:txBody>
      </p:sp>
      <p:sp>
        <p:nvSpPr>
          <p:cNvPr id="52" name="Rectangle 51"/>
          <p:cNvSpPr/>
          <p:nvPr/>
        </p:nvSpPr>
        <p:spPr>
          <a:xfrm>
            <a:off x="697150" y="3338241"/>
            <a:ext cx="1219201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*Type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56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31</cp:revision>
  <dcterms:created xsi:type="dcterms:W3CDTF">2006-08-16T00:00:00Z</dcterms:created>
  <dcterms:modified xsi:type="dcterms:W3CDTF">2013-07-06T02:32:12Z</dcterms:modified>
</cp:coreProperties>
</file>