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721850" cy="77724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70" y="150"/>
      </p:cViewPr>
      <p:guideLst>
        <p:guide orient="horz" pos="2448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6/5/2014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4288" y="685800"/>
            <a:ext cx="4289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4288" y="685800"/>
            <a:ext cx="42894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2414485"/>
            <a:ext cx="8263573" cy="1666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9" y="4404360"/>
            <a:ext cx="6805295" cy="1986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4" y="1813563"/>
            <a:ext cx="8749665" cy="5129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2" y="311258"/>
            <a:ext cx="2187416" cy="663172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3" y="311258"/>
            <a:ext cx="6400218" cy="66317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4" y="1813563"/>
            <a:ext cx="8749665" cy="5129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0" y="4994490"/>
            <a:ext cx="8263573" cy="154368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0" y="3294275"/>
            <a:ext cx="8263573" cy="17002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4" y="1813563"/>
            <a:ext cx="4293817" cy="5129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1" y="1813563"/>
            <a:ext cx="4293817" cy="5129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739795"/>
            <a:ext cx="4295505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4" y="2464859"/>
            <a:ext cx="4295505" cy="44781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6" y="1739795"/>
            <a:ext cx="4297193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6" y="2464859"/>
            <a:ext cx="4297193" cy="44781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11256"/>
            <a:ext cx="8749665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309457"/>
            <a:ext cx="3198422" cy="131699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4" y="309460"/>
            <a:ext cx="5434784" cy="663352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3" y="1626450"/>
            <a:ext cx="3198422" cy="531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0" y="5440680"/>
            <a:ext cx="5833110" cy="64230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0" y="694478"/>
            <a:ext cx="5833110" cy="466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0" y="6082983"/>
            <a:ext cx="5833110" cy="91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6092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1632" y="7203866"/>
            <a:ext cx="3078586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67327" y="7203866"/>
            <a:ext cx="2268432" cy="4138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127126" y="109622"/>
            <a:ext cx="8462272" cy="7053178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279526" y="3830561"/>
            <a:ext cx="8066825" cy="1572182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279526" y="425450"/>
            <a:ext cx="8066825" cy="3200399"/>
            <a:chOff x="-4267200" y="1447800"/>
            <a:chExt cx="5410200" cy="2823882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4267200" y="1523999"/>
              <a:ext cx="5410200" cy="274768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279526" y="5676258"/>
            <a:ext cx="8066825" cy="1334142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 userDrawn="1"/>
        </p:nvCxnSpPr>
        <p:spPr>
          <a:xfrm>
            <a:off x="6003925" y="7486090"/>
            <a:ext cx="1424147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7615450" y="7372498"/>
            <a:ext cx="1774548" cy="227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>
            <a:off x="746446" y="4315117"/>
            <a:ext cx="520781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07218" y="4038600"/>
            <a:ext cx="2203409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FeedbackSessionsDb</a:t>
            </a:r>
            <a:endParaRPr lang="en-SG" sz="1600" b="1" dirty="0"/>
          </a:p>
        </p:txBody>
      </p:sp>
      <p:sp>
        <p:nvSpPr>
          <p:cNvPr id="72" name="Rectangle 71"/>
          <p:cNvSpPr/>
          <p:nvPr/>
        </p:nvSpPr>
        <p:spPr>
          <a:xfrm>
            <a:off x="7850735" y="4038600"/>
            <a:ext cx="1429790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AccountsDb</a:t>
            </a:r>
            <a:endParaRPr lang="en-SG" sz="1600" b="1" dirty="0"/>
          </a:p>
        </p:txBody>
      </p:sp>
      <p:sp>
        <p:nvSpPr>
          <p:cNvPr id="73" name="Rectangle 72"/>
          <p:cNvSpPr/>
          <p:nvPr/>
        </p:nvSpPr>
        <p:spPr>
          <a:xfrm>
            <a:off x="4229502" y="6229627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74" name="Rectangle 73"/>
          <p:cNvSpPr/>
          <p:nvPr/>
        </p:nvSpPr>
        <p:spPr>
          <a:xfrm>
            <a:off x="1578080" y="6229627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019827" y="5410200"/>
            <a:ext cx="0" cy="8194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133752" y="4162717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8" idx="0"/>
          </p:cNvCxnSpPr>
          <p:nvPr/>
        </p:nvCxnSpPr>
        <p:spPr>
          <a:xfrm flipH="1" flipV="1">
            <a:off x="2654583" y="6629400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6415" y="7173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90372" y="1249394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80" name="Rectangle 79"/>
          <p:cNvSpPr/>
          <p:nvPr/>
        </p:nvSpPr>
        <p:spPr>
          <a:xfrm>
            <a:off x="3519383" y="1618672"/>
            <a:ext cx="1204823" cy="36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Evaluation</a:t>
            </a:r>
            <a:endParaRPr lang="en-SG" sz="1600" b="1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5010552" y="6629400"/>
            <a:ext cx="0" cy="6157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19952" y="71598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337340" y="1066800"/>
            <a:ext cx="118204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1385864" y="4435765"/>
            <a:ext cx="1722461" cy="31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SubmissionsDb</a:t>
            </a:r>
            <a:endParaRPr lang="en-SG" sz="1600" b="1" dirty="0"/>
          </a:p>
        </p:txBody>
      </p:sp>
      <p:cxnSp>
        <p:nvCxnSpPr>
          <p:cNvPr id="85" name="Elbow Connector 84"/>
          <p:cNvCxnSpPr>
            <a:stCxn id="83" idx="3"/>
            <a:endCxn id="122" idx="0"/>
          </p:cNvCxnSpPr>
          <p:nvPr/>
        </p:nvCxnSpPr>
        <p:spPr>
          <a:xfrm flipV="1">
            <a:off x="3519383" y="1098169"/>
            <a:ext cx="3357585" cy="121031"/>
          </a:xfrm>
          <a:prstGeom prst="bentConnector4">
            <a:avLst>
              <a:gd name="adj1" fmla="val 48928"/>
              <a:gd name="adj2" fmla="val 314795"/>
            </a:avLst>
          </a:prstGeom>
          <a:ln w="57150" cmpd="dbl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6" name="Diamond 85"/>
          <p:cNvSpPr/>
          <p:nvPr/>
        </p:nvSpPr>
        <p:spPr>
          <a:xfrm>
            <a:off x="3311123" y="1747885"/>
            <a:ext cx="208260" cy="1510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7" name="Elbow Connector 86"/>
          <p:cNvCxnSpPr>
            <a:stCxn id="97" idx="0"/>
            <a:endCxn id="80" idx="3"/>
          </p:cNvCxnSpPr>
          <p:nvPr/>
        </p:nvCxnSpPr>
        <p:spPr>
          <a:xfrm rot="16200000" flipV="1">
            <a:off x="4822281" y="1701483"/>
            <a:ext cx="276315" cy="472464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8" name="Elbow Connector 87"/>
          <p:cNvCxnSpPr>
            <a:stCxn id="86" idx="1"/>
            <a:endCxn id="83" idx="2"/>
          </p:cNvCxnSpPr>
          <p:nvPr/>
        </p:nvCxnSpPr>
        <p:spPr>
          <a:xfrm rot="10800000">
            <a:off x="2928363" y="1371600"/>
            <a:ext cx="382761" cy="451824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9" name="Elbow Connector 88"/>
          <p:cNvCxnSpPr>
            <a:stCxn id="120" idx="0"/>
            <a:endCxn id="79" idx="3"/>
          </p:cNvCxnSpPr>
          <p:nvPr/>
        </p:nvCxnSpPr>
        <p:spPr>
          <a:xfrm rot="16200000" flipV="1">
            <a:off x="7964027" y="1232771"/>
            <a:ext cx="573593" cy="968610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0" name="Elbow Connector 89"/>
          <p:cNvCxnSpPr>
            <a:stCxn id="98" idx="0"/>
            <a:endCxn id="79" idx="1"/>
          </p:cNvCxnSpPr>
          <p:nvPr/>
        </p:nvCxnSpPr>
        <p:spPr>
          <a:xfrm rot="5400000" flipH="1" flipV="1">
            <a:off x="5928390" y="1308160"/>
            <a:ext cx="639863" cy="884102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1" name="Rectangle 90"/>
          <p:cNvSpPr/>
          <p:nvPr/>
        </p:nvSpPr>
        <p:spPr>
          <a:xfrm>
            <a:off x="6630652" y="2738221"/>
            <a:ext cx="1204823" cy="361770"/>
          </a:xfrm>
          <a:prstGeom prst="rect">
            <a:avLst/>
          </a:prstGeom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  <p:cxnSp>
        <p:nvCxnSpPr>
          <p:cNvPr id="92" name="Elbow Connector 91"/>
          <p:cNvCxnSpPr>
            <a:stCxn id="121" idx="2"/>
            <a:endCxn id="91" idx="3"/>
          </p:cNvCxnSpPr>
          <p:nvPr/>
        </p:nvCxnSpPr>
        <p:spPr>
          <a:xfrm rot="5400000">
            <a:off x="8154573" y="2339096"/>
            <a:ext cx="260913" cy="899107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3" name="TextBox 92"/>
          <p:cNvSpPr txBox="1"/>
          <p:nvPr/>
        </p:nvSpPr>
        <p:spPr>
          <a:xfrm>
            <a:off x="5589002" y="195161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96788" y="99893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2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880569" y="4043414"/>
            <a:ext cx="1808860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sp>
        <p:nvSpPr>
          <p:cNvPr id="96" name="Rectangle 95"/>
          <p:cNvSpPr/>
          <p:nvPr/>
        </p:nvSpPr>
        <p:spPr>
          <a:xfrm>
            <a:off x="4899968" y="2228272"/>
            <a:ext cx="1219199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97" name="Diamond 96"/>
          <p:cNvSpPr/>
          <p:nvPr/>
        </p:nvSpPr>
        <p:spPr>
          <a:xfrm>
            <a:off x="5124670" y="2075872"/>
            <a:ext cx="144000" cy="14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98" name="Diamond 97"/>
          <p:cNvSpPr/>
          <p:nvPr/>
        </p:nvSpPr>
        <p:spPr>
          <a:xfrm>
            <a:off x="5734270" y="2070142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99" name="Elbow Connector 98"/>
          <p:cNvCxnSpPr>
            <a:stCxn id="101" idx="2"/>
          </p:cNvCxnSpPr>
          <p:nvPr/>
        </p:nvCxnSpPr>
        <p:spPr>
          <a:xfrm rot="16200000" flipH="1">
            <a:off x="6079655" y="2458642"/>
            <a:ext cx="253684" cy="848310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0" name="Rectangle 99"/>
          <p:cNvSpPr/>
          <p:nvPr/>
        </p:nvSpPr>
        <p:spPr>
          <a:xfrm>
            <a:off x="8128179" y="2152423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sp>
        <p:nvSpPr>
          <p:cNvPr id="101" name="Diamond 100"/>
          <p:cNvSpPr/>
          <p:nvPr/>
        </p:nvSpPr>
        <p:spPr>
          <a:xfrm>
            <a:off x="5710342" y="2611955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02" name="TextBox 101"/>
          <p:cNvSpPr txBox="1"/>
          <p:nvPr/>
        </p:nvSpPr>
        <p:spPr>
          <a:xfrm>
            <a:off x="5858049" y="276887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267038" y="1877369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35786" y="2537764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853065" y="4418594"/>
            <a:ext cx="1427459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StudentsDb</a:t>
            </a:r>
            <a:endParaRPr lang="en-SG" sz="1600" b="1" dirty="0"/>
          </a:p>
        </p:txBody>
      </p:sp>
      <p:sp>
        <p:nvSpPr>
          <p:cNvPr id="106" name="Rectangle 105"/>
          <p:cNvSpPr/>
          <p:nvPr/>
        </p:nvSpPr>
        <p:spPr>
          <a:xfrm>
            <a:off x="7853065" y="4798588"/>
            <a:ext cx="1427459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InstructorsDb</a:t>
            </a:r>
            <a:endParaRPr lang="en-SG" sz="1600" b="1" dirty="0"/>
          </a:p>
        </p:txBody>
      </p:sp>
      <p:sp>
        <p:nvSpPr>
          <p:cNvPr id="107" name="Rectangle 106"/>
          <p:cNvSpPr/>
          <p:nvPr/>
        </p:nvSpPr>
        <p:spPr>
          <a:xfrm>
            <a:off x="3519383" y="2738221"/>
            <a:ext cx="1204823" cy="4615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Feedback</a:t>
            </a:r>
            <a:br>
              <a:rPr lang="en-US" sz="1600" b="1" dirty="0" smtClean="0"/>
            </a:br>
            <a:r>
              <a:rPr lang="en-US" sz="1600" b="1" dirty="0" smtClean="0"/>
              <a:t>Session</a:t>
            </a:r>
            <a:endParaRPr lang="en-SG" sz="1600" b="1" dirty="0"/>
          </a:p>
        </p:txBody>
      </p:sp>
      <p:sp>
        <p:nvSpPr>
          <p:cNvPr id="108" name="Rectangle 107"/>
          <p:cNvSpPr/>
          <p:nvPr/>
        </p:nvSpPr>
        <p:spPr>
          <a:xfrm>
            <a:off x="2498725" y="2152072"/>
            <a:ext cx="1182043" cy="4469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Feedback</a:t>
            </a:r>
            <a:br>
              <a:rPr lang="en-US" sz="1600" b="1" dirty="0"/>
            </a:br>
            <a:r>
              <a:rPr lang="en-US" sz="1600" b="1" dirty="0"/>
              <a:t>Question</a:t>
            </a:r>
            <a:endParaRPr lang="en-SG" sz="1600" b="1" dirty="0"/>
          </a:p>
        </p:txBody>
      </p:sp>
      <p:sp>
        <p:nvSpPr>
          <p:cNvPr id="109" name="Diamond 108"/>
          <p:cNvSpPr/>
          <p:nvPr/>
        </p:nvSpPr>
        <p:spPr>
          <a:xfrm>
            <a:off x="3311123" y="2967203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10" name="Elbow Connector 109"/>
          <p:cNvCxnSpPr>
            <a:stCxn id="112" idx="2"/>
            <a:endCxn id="107" idx="3"/>
          </p:cNvCxnSpPr>
          <p:nvPr/>
        </p:nvCxnSpPr>
        <p:spPr>
          <a:xfrm rot="5400000">
            <a:off x="4852387" y="2624707"/>
            <a:ext cx="216103" cy="472464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1" name="Elbow Connector 110"/>
          <p:cNvCxnSpPr>
            <a:stCxn id="109" idx="1"/>
            <a:endCxn id="108" idx="2"/>
          </p:cNvCxnSpPr>
          <p:nvPr/>
        </p:nvCxnSpPr>
        <p:spPr>
          <a:xfrm rot="10800000">
            <a:off x="3089747" y="2598992"/>
            <a:ext cx="221376" cy="443751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2" name="Diamond 111"/>
          <p:cNvSpPr/>
          <p:nvPr/>
        </p:nvSpPr>
        <p:spPr>
          <a:xfrm>
            <a:off x="5124670" y="2608888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13" name="Rectangle 112"/>
          <p:cNvSpPr/>
          <p:nvPr/>
        </p:nvSpPr>
        <p:spPr>
          <a:xfrm>
            <a:off x="1431925" y="1618672"/>
            <a:ext cx="1182043" cy="4469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Feedback</a:t>
            </a:r>
            <a:br>
              <a:rPr lang="en-US" sz="1600" b="1" dirty="0"/>
            </a:br>
            <a:r>
              <a:rPr lang="en-US" sz="1600" b="1" dirty="0"/>
              <a:t>Response</a:t>
            </a:r>
            <a:endParaRPr lang="en-SG" sz="1600" b="1" dirty="0"/>
          </a:p>
        </p:txBody>
      </p:sp>
      <p:sp>
        <p:nvSpPr>
          <p:cNvPr id="114" name="Diamond 113"/>
          <p:cNvSpPr/>
          <p:nvPr/>
        </p:nvSpPr>
        <p:spPr>
          <a:xfrm>
            <a:off x="2260676" y="2357603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15" name="Elbow Connector 114"/>
          <p:cNvCxnSpPr>
            <a:stCxn id="114" idx="1"/>
            <a:endCxn id="113" idx="2"/>
          </p:cNvCxnSpPr>
          <p:nvPr/>
        </p:nvCxnSpPr>
        <p:spPr>
          <a:xfrm rot="10800000">
            <a:off x="2022948" y="2065592"/>
            <a:ext cx="237729" cy="367551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1397697" y="4038600"/>
            <a:ext cx="1704080" cy="31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EvaluationsDb</a:t>
            </a:r>
            <a:endParaRPr lang="en-SG" sz="1600" b="1" dirty="0"/>
          </a:p>
        </p:txBody>
      </p:sp>
      <p:sp>
        <p:nvSpPr>
          <p:cNvPr id="117" name="Rectangle 116"/>
          <p:cNvSpPr/>
          <p:nvPr/>
        </p:nvSpPr>
        <p:spPr>
          <a:xfrm>
            <a:off x="3407218" y="4411767"/>
            <a:ext cx="2203409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FeedbackQuestionsDb</a:t>
            </a:r>
            <a:endParaRPr lang="en-SG" sz="1600" b="1" dirty="0"/>
          </a:p>
        </p:txBody>
      </p:sp>
      <p:sp>
        <p:nvSpPr>
          <p:cNvPr id="118" name="Rectangle 117"/>
          <p:cNvSpPr/>
          <p:nvPr/>
        </p:nvSpPr>
        <p:spPr>
          <a:xfrm>
            <a:off x="3407218" y="4786941"/>
            <a:ext cx="2203409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FeedbackResponsesDb</a:t>
            </a:r>
            <a:endParaRPr lang="en-SG" sz="1600" b="1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019827" y="3581400"/>
            <a:ext cx="0" cy="32357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0" name="Diamond 119"/>
          <p:cNvSpPr/>
          <p:nvPr/>
        </p:nvSpPr>
        <p:spPr>
          <a:xfrm>
            <a:off x="8663128" y="2003872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21" name="Diamond 120"/>
          <p:cNvSpPr/>
          <p:nvPr/>
        </p:nvSpPr>
        <p:spPr>
          <a:xfrm>
            <a:off x="8662582" y="2514193"/>
            <a:ext cx="144000" cy="1440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22" name="Diamond 121"/>
          <p:cNvSpPr/>
          <p:nvPr/>
        </p:nvSpPr>
        <p:spPr>
          <a:xfrm>
            <a:off x="6804968" y="1098169"/>
            <a:ext cx="144000" cy="14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23" name="TextBox 122"/>
          <p:cNvSpPr txBox="1"/>
          <p:nvPr/>
        </p:nvSpPr>
        <p:spPr>
          <a:xfrm>
            <a:off x="7604075" y="9906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SG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4" name="Diamond 123"/>
          <p:cNvSpPr/>
          <p:nvPr/>
        </p:nvSpPr>
        <p:spPr>
          <a:xfrm>
            <a:off x="7412255" y="1089836"/>
            <a:ext cx="144000" cy="14400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25" name="Elbow Connector 124"/>
          <p:cNvCxnSpPr>
            <a:stCxn id="124" idx="0"/>
            <a:endCxn id="113" idx="0"/>
          </p:cNvCxnSpPr>
          <p:nvPr/>
        </p:nvCxnSpPr>
        <p:spPr>
          <a:xfrm rot="16200000" flipH="1" flipV="1">
            <a:off x="4489183" y="-1376400"/>
            <a:ext cx="528836" cy="5461308"/>
          </a:xfrm>
          <a:prstGeom prst="bentConnector3">
            <a:avLst>
              <a:gd name="adj1" fmla="val -72533"/>
            </a:avLst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6" name="TextBox 125"/>
          <p:cNvSpPr txBox="1"/>
          <p:nvPr/>
        </p:nvSpPr>
        <p:spPr>
          <a:xfrm>
            <a:off x="4917263" y="195161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*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10269" y="26686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S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624903" y="2057400"/>
            <a:ext cx="1204823" cy="3617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Comment</a:t>
            </a:r>
            <a:endParaRPr lang="en-SG" sz="1600" b="1" dirty="0"/>
          </a:p>
        </p:txBody>
      </p:sp>
      <p:cxnSp>
        <p:nvCxnSpPr>
          <p:cNvPr id="129" name="Elbow Connector 128"/>
          <p:cNvCxnSpPr>
            <a:stCxn id="96" idx="3"/>
            <a:endCxn id="128" idx="1"/>
          </p:cNvCxnSpPr>
          <p:nvPr/>
        </p:nvCxnSpPr>
        <p:spPr>
          <a:xfrm flipV="1">
            <a:off x="6119167" y="2238285"/>
            <a:ext cx="505736" cy="170872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" name="Elbow Connector 129"/>
          <p:cNvCxnSpPr>
            <a:stCxn id="79" idx="2"/>
            <a:endCxn id="128" idx="0"/>
          </p:cNvCxnSpPr>
          <p:nvPr/>
        </p:nvCxnSpPr>
        <p:spPr>
          <a:xfrm rot="5400000">
            <a:off x="7004762" y="1833717"/>
            <a:ext cx="446236" cy="1130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" name="Elbow Connector 130"/>
          <p:cNvCxnSpPr>
            <a:stCxn id="91" idx="0"/>
            <a:endCxn id="128" idx="2"/>
          </p:cNvCxnSpPr>
          <p:nvPr/>
        </p:nvCxnSpPr>
        <p:spPr>
          <a:xfrm rot="16200000" flipV="1">
            <a:off x="7070665" y="2575821"/>
            <a:ext cx="319051" cy="574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" name="TextBox 133"/>
          <p:cNvSpPr txBox="1"/>
          <p:nvPr/>
        </p:nvSpPr>
        <p:spPr>
          <a:xfrm>
            <a:off x="7381766" y="164219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969871" y="249876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62966" y="2078988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80569" y="4431247"/>
            <a:ext cx="1808860" cy="3184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CommentsDb</a:t>
            </a:r>
            <a:endParaRPr lang="en-SG" sz="1600" b="1" dirty="0"/>
          </a:p>
        </p:txBody>
      </p:sp>
      <p:sp>
        <p:nvSpPr>
          <p:cNvPr id="68" name="Rectangle 67"/>
          <p:cNvSpPr/>
          <p:nvPr/>
        </p:nvSpPr>
        <p:spPr>
          <a:xfrm>
            <a:off x="1449761" y="2694220"/>
            <a:ext cx="1478600" cy="7749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Feedback</a:t>
            </a:r>
            <a:br>
              <a:rPr lang="en-US" sz="1600" b="1" dirty="0" smtClean="0"/>
            </a:br>
            <a:r>
              <a:rPr lang="en-US" sz="1600" b="1" dirty="0" smtClean="0"/>
              <a:t>Response</a:t>
            </a:r>
            <a:br>
              <a:rPr lang="en-US" sz="1600" b="1" dirty="0" smtClean="0"/>
            </a:br>
            <a:r>
              <a:rPr lang="en-US" sz="1600" b="1" dirty="0" smtClean="0"/>
              <a:t>Comment</a:t>
            </a:r>
            <a:endParaRPr lang="en-SG" sz="1600" b="1" dirty="0"/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1273886" y="2387546"/>
            <a:ext cx="616998" cy="6350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3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" name="TextBox 132"/>
          <p:cNvSpPr txBox="1"/>
          <p:nvPr/>
        </p:nvSpPr>
        <p:spPr>
          <a:xfrm>
            <a:off x="1732531" y="21069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n-SG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880569" y="4817731"/>
            <a:ext cx="1808860" cy="4761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FeedbackResponse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CommentsDb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46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RAJAPAKSE, Damith Chatura</cp:lastModifiedBy>
  <cp:revision>56</cp:revision>
  <dcterms:created xsi:type="dcterms:W3CDTF">2006-08-16T00:00:00Z</dcterms:created>
  <dcterms:modified xsi:type="dcterms:W3CDTF">2014-05-06T15:10:18Z</dcterms:modified>
</cp:coreProperties>
</file>