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68405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54" y="-108"/>
      </p:cViewPr>
      <p:guideLst>
        <p:guide orient="horz" pos="2155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4/1/2014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85800"/>
            <a:ext cx="5051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685800"/>
            <a:ext cx="5051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25003"/>
            <a:ext cx="8568532" cy="14662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876307"/>
            <a:ext cx="7056437" cy="174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73940"/>
            <a:ext cx="2268141" cy="583662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73940"/>
            <a:ext cx="6636411" cy="58366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4395682"/>
            <a:ext cx="8568532" cy="1358607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899315"/>
            <a:ext cx="8568532" cy="14963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1531204"/>
            <a:ext cx="4454027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4" y="2169341"/>
            <a:ext cx="4454027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531204"/>
            <a:ext cx="4455776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169341"/>
            <a:ext cx="4455776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272356"/>
            <a:ext cx="3316457" cy="1159092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272355"/>
            <a:ext cx="5635350" cy="583820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431446"/>
            <a:ext cx="3316457" cy="467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7" y="4788378"/>
            <a:ext cx="6048375" cy="56529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7" y="611217"/>
            <a:ext cx="6048375" cy="4104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7" y="5353674"/>
            <a:ext cx="6048375" cy="802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151740" y="143669"/>
            <a:ext cx="8155772" cy="65532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09431" y="372269"/>
            <a:ext cx="7806050" cy="4191000"/>
            <a:chOff x="-4503450" y="1371600"/>
            <a:chExt cx="5646450" cy="41910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523999"/>
              <a:ext cx="5646449" cy="403860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                                                             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309431" y="4660901"/>
            <a:ext cx="7825099" cy="1939130"/>
            <a:chOff x="-6244711" y="1774031"/>
            <a:chExt cx="7387711" cy="193913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26431"/>
              <a:ext cx="7387711" cy="178673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774031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514342" y="143669"/>
            <a:ext cx="914400" cy="65912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9971542" y="-84931"/>
            <a:ext cx="6096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>
            <a:off x="87312" y="4660901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0" name="Rectangle 389"/>
          <p:cNvSpPr/>
          <p:nvPr/>
        </p:nvSpPr>
        <p:spPr>
          <a:xfrm>
            <a:off x="1528026" y="2288598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endParaRPr lang="en-SG" sz="1600" b="1" dirty="0"/>
          </a:p>
        </p:txBody>
      </p:sp>
      <p:sp>
        <p:nvSpPr>
          <p:cNvPr id="391" name="Rectangle 390"/>
          <p:cNvSpPr/>
          <p:nvPr/>
        </p:nvSpPr>
        <p:spPr>
          <a:xfrm>
            <a:off x="1448337" y="3224428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392" name="Isosceles Triangle 391"/>
          <p:cNvSpPr/>
          <p:nvPr/>
        </p:nvSpPr>
        <p:spPr>
          <a:xfrm>
            <a:off x="2101182" y="2691028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3" name="Rectangle 392"/>
          <p:cNvSpPr/>
          <p:nvPr/>
        </p:nvSpPr>
        <p:spPr>
          <a:xfrm>
            <a:off x="7331545" y="3974000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cxnSp>
        <p:nvCxnSpPr>
          <p:cNvPr id="394" name="Elbow Connector 393"/>
          <p:cNvCxnSpPr>
            <a:stCxn id="392" idx="3"/>
            <a:endCxn id="416" idx="0"/>
          </p:cNvCxnSpPr>
          <p:nvPr/>
        </p:nvCxnSpPr>
        <p:spPr>
          <a:xfrm rot="5400000">
            <a:off x="2064306" y="3091365"/>
            <a:ext cx="346726" cy="325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5" name="Rectangle 394"/>
          <p:cNvSpPr/>
          <p:nvPr/>
        </p:nvSpPr>
        <p:spPr>
          <a:xfrm>
            <a:off x="7343831" y="2810664"/>
            <a:ext cx="1454388" cy="373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396" name="Isosceles Triangle 395"/>
          <p:cNvSpPr/>
          <p:nvPr/>
        </p:nvSpPr>
        <p:spPr>
          <a:xfrm>
            <a:off x="7924365" y="3191664"/>
            <a:ext cx="276225" cy="2286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7" name="Elbow Connector 396"/>
          <p:cNvCxnSpPr>
            <a:stCxn id="396" idx="3"/>
            <a:endCxn id="393" idx="0"/>
          </p:cNvCxnSpPr>
          <p:nvPr/>
        </p:nvCxnSpPr>
        <p:spPr>
          <a:xfrm rot="16200000" flipH="1">
            <a:off x="7786856" y="3695886"/>
            <a:ext cx="553736" cy="249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8" name="Folded Corner 397"/>
          <p:cNvSpPr/>
          <p:nvPr/>
        </p:nvSpPr>
        <p:spPr>
          <a:xfrm>
            <a:off x="7331368" y="5120593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399" name="Elbow Connector 398"/>
          <p:cNvCxnSpPr>
            <a:stCxn id="398" idx="0"/>
          </p:cNvCxnSpPr>
          <p:nvPr/>
        </p:nvCxnSpPr>
        <p:spPr>
          <a:xfrm rot="5400000" flipH="1" flipV="1">
            <a:off x="7685663" y="4735231"/>
            <a:ext cx="764492" cy="6232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0" name="TextBox 399"/>
          <p:cNvSpPr txBox="1"/>
          <p:nvPr/>
        </p:nvSpPr>
        <p:spPr>
          <a:xfrm>
            <a:off x="11112" y="4695031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1" name="Folded Corner 400"/>
          <p:cNvSpPr/>
          <p:nvPr/>
        </p:nvSpPr>
        <p:spPr>
          <a:xfrm>
            <a:off x="199429" y="5059285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02" name="Folded Corner 401"/>
          <p:cNvSpPr/>
          <p:nvPr/>
        </p:nvSpPr>
        <p:spPr>
          <a:xfrm>
            <a:off x="4354512" y="5919928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3" name="Folded Corner 402"/>
          <p:cNvSpPr/>
          <p:nvPr/>
        </p:nvSpPr>
        <p:spPr>
          <a:xfrm>
            <a:off x="2438937" y="5441060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4" name="Folded Corner 403"/>
          <p:cNvSpPr/>
          <p:nvPr/>
        </p:nvSpPr>
        <p:spPr>
          <a:xfrm>
            <a:off x="2538639" y="5526518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5" name="Folded Corner 404"/>
          <p:cNvSpPr/>
          <p:nvPr/>
        </p:nvSpPr>
        <p:spPr>
          <a:xfrm>
            <a:off x="2614839" y="5629779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406" name="Elbow Connector 405"/>
          <p:cNvCxnSpPr/>
          <p:nvPr/>
        </p:nvCxnSpPr>
        <p:spPr>
          <a:xfrm rot="10800000" flipV="1">
            <a:off x="849312" y="5194299"/>
            <a:ext cx="6482059" cy="9438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7" name="TextBox 406"/>
          <p:cNvSpPr txBox="1"/>
          <p:nvPr/>
        </p:nvSpPr>
        <p:spPr>
          <a:xfrm>
            <a:off x="3252655" y="490539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408" name="Folded Corner 407"/>
          <p:cNvSpPr/>
          <p:nvPr/>
        </p:nvSpPr>
        <p:spPr>
          <a:xfrm>
            <a:off x="4393681" y="6002537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9" name="Folded Corner 408"/>
          <p:cNvSpPr/>
          <p:nvPr/>
        </p:nvSpPr>
        <p:spPr>
          <a:xfrm>
            <a:off x="4435697" y="6073040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410" name="Elbow Connector 409"/>
          <p:cNvCxnSpPr>
            <a:endCxn id="405" idx="1"/>
          </p:cNvCxnSpPr>
          <p:nvPr/>
        </p:nvCxnSpPr>
        <p:spPr>
          <a:xfrm flipV="1">
            <a:off x="889599" y="5840220"/>
            <a:ext cx="1725240" cy="2979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endCxn id="409" idx="1"/>
          </p:cNvCxnSpPr>
          <p:nvPr/>
        </p:nvCxnSpPr>
        <p:spPr>
          <a:xfrm>
            <a:off x="889599" y="6138165"/>
            <a:ext cx="3546098" cy="122171"/>
          </a:xfrm>
          <a:prstGeom prst="bentConnector3">
            <a:avLst>
              <a:gd name="adj1" fmla="val 24521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olded Corner 411"/>
          <p:cNvSpPr/>
          <p:nvPr/>
        </p:nvSpPr>
        <p:spPr>
          <a:xfrm>
            <a:off x="7391456" y="5190025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3" name="Folded Corner 412"/>
          <p:cNvSpPr/>
          <p:nvPr/>
        </p:nvSpPr>
        <p:spPr>
          <a:xfrm>
            <a:off x="7469790" y="5244508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6" name="Rectangle 415"/>
          <p:cNvSpPr/>
          <p:nvPr/>
        </p:nvSpPr>
        <p:spPr>
          <a:xfrm>
            <a:off x="1502618" y="3266354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417" name="Rectangle 416"/>
          <p:cNvSpPr/>
          <p:nvPr/>
        </p:nvSpPr>
        <p:spPr>
          <a:xfrm>
            <a:off x="1564820" y="3307419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abc_Action</a:t>
            </a:r>
            <a:endParaRPr lang="en-SG" sz="1600" b="1" dirty="0"/>
          </a:p>
        </p:txBody>
      </p:sp>
      <p:sp>
        <p:nvSpPr>
          <p:cNvPr id="418" name="Rectangle 417"/>
          <p:cNvSpPr/>
          <p:nvPr/>
        </p:nvSpPr>
        <p:spPr>
          <a:xfrm>
            <a:off x="7389211" y="4008217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sp>
        <p:nvSpPr>
          <p:cNvPr id="419" name="Rectangle 418"/>
          <p:cNvSpPr/>
          <p:nvPr/>
        </p:nvSpPr>
        <p:spPr>
          <a:xfrm>
            <a:off x="7467165" y="4051301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xyz_PageData</a:t>
            </a:r>
            <a:endParaRPr lang="en-SG" sz="1600" b="1" dirty="0"/>
          </a:p>
        </p:txBody>
      </p:sp>
      <p:sp>
        <p:nvSpPr>
          <p:cNvPr id="420" name="Rectangle 419"/>
          <p:cNvSpPr/>
          <p:nvPr/>
        </p:nvSpPr>
        <p:spPr>
          <a:xfrm>
            <a:off x="7524105" y="1450317"/>
            <a:ext cx="1197062" cy="3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LoginFilter</a:t>
            </a:r>
            <a:endParaRPr lang="en-SG" sz="1600" b="1" dirty="0"/>
          </a:p>
        </p:txBody>
      </p:sp>
      <p:sp>
        <p:nvSpPr>
          <p:cNvPr id="421" name="Rectangle 420"/>
          <p:cNvSpPr/>
          <p:nvPr/>
        </p:nvSpPr>
        <p:spPr>
          <a:xfrm>
            <a:off x="2994876" y="1472235"/>
            <a:ext cx="1044084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br>
              <a:rPr lang="en-US" sz="1600" b="1" dirty="0" smtClean="0"/>
            </a:br>
            <a:r>
              <a:rPr lang="en-US" sz="1600" b="1" dirty="0" smtClean="0"/>
              <a:t>Factory</a:t>
            </a:r>
            <a:endParaRPr lang="en-SG" sz="1600" b="1" dirty="0"/>
          </a:p>
        </p:txBody>
      </p:sp>
      <p:sp>
        <p:nvSpPr>
          <p:cNvPr id="422" name="Rectangle 421"/>
          <p:cNvSpPr/>
          <p:nvPr/>
        </p:nvSpPr>
        <p:spPr>
          <a:xfrm>
            <a:off x="1549462" y="716420"/>
            <a:ext cx="1727498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ControllerServlet</a:t>
            </a:r>
            <a:endParaRPr lang="en-SG" sz="1600" b="1" dirty="0"/>
          </a:p>
        </p:txBody>
      </p:sp>
      <p:sp>
        <p:nvSpPr>
          <p:cNvPr id="423" name="Rectangle 422"/>
          <p:cNvSpPr/>
          <p:nvPr/>
        </p:nvSpPr>
        <p:spPr>
          <a:xfrm>
            <a:off x="5569077" y="1276717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4" name="Rectangle 423"/>
          <p:cNvSpPr/>
          <p:nvPr/>
        </p:nvSpPr>
        <p:spPr>
          <a:xfrm>
            <a:off x="5645277" y="1348409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5" name="Rectangle 424"/>
          <p:cNvSpPr/>
          <p:nvPr/>
        </p:nvSpPr>
        <p:spPr>
          <a:xfrm>
            <a:off x="5768843" y="1442631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cxnSp>
        <p:nvCxnSpPr>
          <p:cNvPr id="426" name="Elbow Connector 425"/>
          <p:cNvCxnSpPr>
            <a:endCxn id="440" idx="1"/>
          </p:cNvCxnSpPr>
          <p:nvPr/>
        </p:nvCxnSpPr>
        <p:spPr>
          <a:xfrm rot="16200000" flipV="1">
            <a:off x="35784" y="4115851"/>
            <a:ext cx="10900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124737" y="1122227"/>
            <a:ext cx="0" cy="37662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421" idx="1"/>
            <a:endCxn id="390" idx="0"/>
          </p:cNvCxnSpPr>
          <p:nvPr/>
        </p:nvCxnSpPr>
        <p:spPr>
          <a:xfrm rot="10800000" flipV="1">
            <a:off x="2261452" y="1733562"/>
            <a:ext cx="733425" cy="55503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905537" y="1428858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049712" y="2303715"/>
            <a:ext cx="138851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431" name="Rectangle 430"/>
          <p:cNvSpPr/>
          <p:nvPr/>
        </p:nvSpPr>
        <p:spPr>
          <a:xfrm>
            <a:off x="4732384" y="3260934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sp>
        <p:nvSpPr>
          <p:cNvPr id="432" name="Rectangle 431"/>
          <p:cNvSpPr/>
          <p:nvPr/>
        </p:nvSpPr>
        <p:spPr>
          <a:xfrm>
            <a:off x="4738826" y="2813140"/>
            <a:ext cx="1886980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433" name="Isosceles Triangle 432"/>
          <p:cNvSpPr/>
          <p:nvPr/>
        </p:nvSpPr>
        <p:spPr>
          <a:xfrm>
            <a:off x="4354517" y="2693746"/>
            <a:ext cx="276225" cy="2286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4" name="Elbow Connector 433"/>
          <p:cNvCxnSpPr>
            <a:stCxn id="433" idx="3"/>
            <a:endCxn id="431" idx="1"/>
          </p:cNvCxnSpPr>
          <p:nvPr/>
        </p:nvCxnSpPr>
        <p:spPr>
          <a:xfrm rot="16200000" flipH="1">
            <a:off x="4348854" y="3066122"/>
            <a:ext cx="527307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5" name="Elbow Connector 434"/>
          <p:cNvCxnSpPr>
            <a:stCxn id="433" idx="3"/>
            <a:endCxn id="432" idx="1"/>
          </p:cNvCxnSpPr>
          <p:nvPr/>
        </p:nvCxnSpPr>
        <p:spPr>
          <a:xfrm rot="16200000" flipH="1">
            <a:off x="4575972" y="2839004"/>
            <a:ext cx="79513" cy="246196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>
            <a:off x="1744371" y="1128845"/>
            <a:ext cx="8766" cy="11429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422" idx="3"/>
            <a:endCxn id="430" idx="0"/>
          </p:cNvCxnSpPr>
          <p:nvPr/>
        </p:nvCxnSpPr>
        <p:spPr>
          <a:xfrm>
            <a:off x="3276960" y="905139"/>
            <a:ext cx="1467009" cy="139857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Diamond 437"/>
          <p:cNvSpPr/>
          <p:nvPr/>
        </p:nvSpPr>
        <p:spPr>
          <a:xfrm>
            <a:off x="6629340" y="2875161"/>
            <a:ext cx="336757" cy="253395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9" name="Straight Arrow Connector 438"/>
          <p:cNvCxnSpPr>
            <a:stCxn id="438" idx="3"/>
            <a:endCxn id="395" idx="1"/>
          </p:cNvCxnSpPr>
          <p:nvPr/>
        </p:nvCxnSpPr>
        <p:spPr>
          <a:xfrm flipV="1">
            <a:off x="6966097" y="2997312"/>
            <a:ext cx="377734" cy="4547"/>
          </a:xfrm>
          <a:prstGeom prst="straightConnector1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0" name="Rectangle 439"/>
          <p:cNvSpPr/>
          <p:nvPr/>
        </p:nvSpPr>
        <p:spPr>
          <a:xfrm rot="16200000">
            <a:off x="-358134" y="2443117"/>
            <a:ext cx="1877932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HttpServletRequest</a:t>
            </a:r>
            <a:endParaRPr lang="en-SG" sz="1600" b="1" dirty="0"/>
          </a:p>
        </p:txBody>
      </p:sp>
      <p:cxnSp>
        <p:nvCxnSpPr>
          <p:cNvPr id="441" name="Elbow Connector 440"/>
          <p:cNvCxnSpPr>
            <a:stCxn id="440" idx="3"/>
            <a:endCxn id="422" idx="1"/>
          </p:cNvCxnSpPr>
          <p:nvPr/>
        </p:nvCxnSpPr>
        <p:spPr>
          <a:xfrm rot="5400000" flipH="1" flipV="1">
            <a:off x="671282" y="814690"/>
            <a:ext cx="787731" cy="96863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3031670" y="2477317"/>
            <a:ext cx="10180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3031670" y="2472559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&lt;&lt;create&gt;&gt;</a:t>
            </a:r>
            <a:endParaRPr lang="en-SG" dirty="0"/>
          </a:p>
        </p:txBody>
      </p:sp>
      <p:sp>
        <p:nvSpPr>
          <p:cNvPr id="444" name="Rectangle 443"/>
          <p:cNvSpPr/>
          <p:nvPr/>
        </p:nvSpPr>
        <p:spPr>
          <a:xfrm>
            <a:off x="4732384" y="3701990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AjaxResult</a:t>
            </a:r>
            <a:endParaRPr lang="en-SG" sz="1600" b="1" dirty="0"/>
          </a:p>
        </p:txBody>
      </p:sp>
      <p:cxnSp>
        <p:nvCxnSpPr>
          <p:cNvPr id="445" name="Elbow Connector 444"/>
          <p:cNvCxnSpPr>
            <a:stCxn id="433" idx="3"/>
            <a:endCxn id="444" idx="1"/>
          </p:cNvCxnSpPr>
          <p:nvPr/>
        </p:nvCxnSpPr>
        <p:spPr>
          <a:xfrm rot="16200000" flipH="1">
            <a:off x="4128326" y="3286650"/>
            <a:ext cx="968363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6" name="TextBox 445"/>
          <p:cNvSpPr txBox="1"/>
          <p:nvPr/>
        </p:nvSpPr>
        <p:spPr>
          <a:xfrm>
            <a:off x="3581937" y="587364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199428" y="597362"/>
            <a:ext cx="95468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receives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 rot="16200000">
            <a:off x="1323781" y="1388548"/>
            <a:ext cx="555264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 rot="16200000">
            <a:off x="99025" y="4233862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0" name="Flowchart: Extract 449"/>
          <p:cNvSpPr/>
          <p:nvPr/>
        </p:nvSpPr>
        <p:spPr>
          <a:xfrm rot="16200000">
            <a:off x="274106" y="703700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1" name="Flowchart: Extract 450"/>
          <p:cNvSpPr/>
          <p:nvPr/>
        </p:nvSpPr>
        <p:spPr>
          <a:xfrm rot="10800000">
            <a:off x="1533878" y="1716697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2" name="Flowchart: Extract 451"/>
          <p:cNvSpPr/>
          <p:nvPr/>
        </p:nvSpPr>
        <p:spPr>
          <a:xfrm rot="5400000" flipH="1">
            <a:off x="4566740" y="703699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3" name="Flowchart: Extract 452"/>
          <p:cNvSpPr/>
          <p:nvPr/>
        </p:nvSpPr>
        <p:spPr>
          <a:xfrm rot="10800000" flipV="1">
            <a:off x="372689" y="398971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4732380" y="4123486"/>
            <a:ext cx="189405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cxnSp>
        <p:nvCxnSpPr>
          <p:cNvPr id="75" name="Elbow Connector 74"/>
          <p:cNvCxnSpPr>
            <a:stCxn id="433" idx="3"/>
            <a:endCxn id="74" idx="1"/>
          </p:cNvCxnSpPr>
          <p:nvPr/>
        </p:nvCxnSpPr>
        <p:spPr>
          <a:xfrm rot="16200000" flipH="1">
            <a:off x="3917576" y="3497400"/>
            <a:ext cx="1389859" cy="23975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71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35</cp:revision>
  <dcterms:created xsi:type="dcterms:W3CDTF">2006-08-16T00:00:00Z</dcterms:created>
  <dcterms:modified xsi:type="dcterms:W3CDTF">2014-01-04T15:06:27Z</dcterms:modified>
</cp:coreProperties>
</file>