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9" autoAdjust="0"/>
    <p:restoredTop sz="94660"/>
  </p:normalViewPr>
  <p:slideViewPr>
    <p:cSldViewPr>
      <p:cViewPr varScale="1">
        <p:scale>
          <a:sx n="152" d="100"/>
          <a:sy n="152" d="100"/>
        </p:scale>
        <p:origin x="-84" y="-564"/>
      </p:cViewPr>
      <p:guideLst>
        <p:guide orient="horz" pos="11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8"/>
            <a:ext cx="77724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474"/>
            <a:ext cx="2057400" cy="31208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474"/>
            <a:ext cx="6019800" cy="31208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7"/>
            <a:ext cx="77724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8"/>
            <a:ext cx="77724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3441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3441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7"/>
            <a:ext cx="404018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3"/>
            <a:ext cx="404018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818727"/>
            <a:ext cx="4041775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159933"/>
            <a:ext cx="4041775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45626"/>
            <a:ext cx="3008313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8"/>
            <a:ext cx="5111750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765388"/>
            <a:ext cx="3008313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0"/>
            <a:ext cx="54864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4"/>
            <a:ext cx="54864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1"/>
            <a:ext cx="54864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3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1"/>
            <a:ext cx="82296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4"/>
            <a:ext cx="2133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4"/>
            <a:ext cx="2895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4"/>
            <a:ext cx="2133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 254"/>
          <p:cNvSpPr/>
          <p:nvPr/>
        </p:nvSpPr>
        <p:spPr>
          <a:xfrm>
            <a:off x="582874" y="1719308"/>
            <a:ext cx="20079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StudentAttributes</a:t>
            </a:r>
            <a:endParaRPr lang="en-SG" sz="1600" b="1" dirty="0"/>
          </a:p>
        </p:txBody>
      </p:sp>
      <p:sp>
        <p:nvSpPr>
          <p:cNvPr id="256" name="Rectangle 255"/>
          <p:cNvSpPr/>
          <p:nvPr/>
        </p:nvSpPr>
        <p:spPr>
          <a:xfrm>
            <a:off x="582874" y="1219200"/>
            <a:ext cx="20079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InstructorAttributes</a:t>
            </a:r>
            <a:endParaRPr lang="en-SG" sz="1600" b="1" dirty="0"/>
          </a:p>
        </p:txBody>
      </p:sp>
      <p:sp>
        <p:nvSpPr>
          <p:cNvPr id="257" name="Rectangle 256"/>
          <p:cNvSpPr/>
          <p:nvPr/>
        </p:nvSpPr>
        <p:spPr>
          <a:xfrm>
            <a:off x="582874" y="2719524"/>
            <a:ext cx="20079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EvaluationAttributes</a:t>
            </a:r>
            <a:endParaRPr lang="en-SG" sz="1600" b="1" dirty="0"/>
          </a:p>
        </p:txBody>
      </p:sp>
      <p:sp>
        <p:nvSpPr>
          <p:cNvPr id="258" name="Rectangle 257"/>
          <p:cNvSpPr/>
          <p:nvPr/>
        </p:nvSpPr>
        <p:spPr>
          <a:xfrm>
            <a:off x="582874" y="3219630"/>
            <a:ext cx="20079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………………Attributes</a:t>
            </a:r>
            <a:endParaRPr lang="en-SG" sz="1600" b="1" dirty="0"/>
          </a:p>
        </p:txBody>
      </p:sp>
      <p:sp>
        <p:nvSpPr>
          <p:cNvPr id="259" name="Rectangle 258"/>
          <p:cNvSpPr/>
          <p:nvPr/>
        </p:nvSpPr>
        <p:spPr>
          <a:xfrm>
            <a:off x="582874" y="2219416"/>
            <a:ext cx="20079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CourseAttributes</a:t>
            </a:r>
            <a:endParaRPr lang="en-SG" sz="1600" b="1" dirty="0"/>
          </a:p>
        </p:txBody>
      </p:sp>
      <p:sp>
        <p:nvSpPr>
          <p:cNvPr id="261" name="Rectangle 260"/>
          <p:cNvSpPr/>
          <p:nvPr/>
        </p:nvSpPr>
        <p:spPr>
          <a:xfrm>
            <a:off x="3352793" y="1751544"/>
            <a:ext cx="2299249" cy="3546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EvaluationDetailsBundle</a:t>
            </a:r>
            <a:endParaRPr lang="en-SG" sz="1600" b="1" dirty="0"/>
          </a:p>
        </p:txBody>
      </p:sp>
      <p:sp>
        <p:nvSpPr>
          <p:cNvPr id="262" name="Rectangle 261"/>
          <p:cNvSpPr/>
          <p:nvPr/>
        </p:nvSpPr>
        <p:spPr>
          <a:xfrm>
            <a:off x="76200" y="457200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DataBundle</a:t>
            </a:r>
            <a:endParaRPr lang="en-SG" sz="1600" b="1" dirty="0"/>
          </a:p>
        </p:txBody>
      </p:sp>
      <p:sp>
        <p:nvSpPr>
          <p:cNvPr id="263" name="Flowchart: Decision 262"/>
          <p:cNvSpPr/>
          <p:nvPr/>
        </p:nvSpPr>
        <p:spPr>
          <a:xfrm rot="5400000">
            <a:off x="152400" y="838200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Elbow Connector 186"/>
          <p:cNvCxnSpPr>
            <a:stCxn id="263" idx="3"/>
            <a:endCxn id="256" idx="1"/>
          </p:cNvCxnSpPr>
          <p:nvPr/>
        </p:nvCxnSpPr>
        <p:spPr>
          <a:xfrm rot="16200000" flipH="1">
            <a:off x="200995" y="1018205"/>
            <a:ext cx="409485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5" name="Elbow Connector 187"/>
          <p:cNvCxnSpPr>
            <a:stCxn id="263" idx="3"/>
            <a:endCxn id="255" idx="1"/>
          </p:cNvCxnSpPr>
          <p:nvPr/>
        </p:nvCxnSpPr>
        <p:spPr>
          <a:xfrm rot="16200000" flipH="1">
            <a:off x="-49059" y="1268259"/>
            <a:ext cx="909593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6" name="Elbow Connector 190"/>
          <p:cNvCxnSpPr>
            <a:stCxn id="263" idx="3"/>
            <a:endCxn id="259" idx="1"/>
          </p:cNvCxnSpPr>
          <p:nvPr/>
        </p:nvCxnSpPr>
        <p:spPr>
          <a:xfrm rot="16200000" flipH="1">
            <a:off x="-299113" y="1518313"/>
            <a:ext cx="1409701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7" name="Elbow Connector 193"/>
          <p:cNvCxnSpPr>
            <a:stCxn id="263" idx="3"/>
            <a:endCxn id="257" idx="1"/>
          </p:cNvCxnSpPr>
          <p:nvPr/>
        </p:nvCxnSpPr>
        <p:spPr>
          <a:xfrm rot="16200000" flipH="1">
            <a:off x="-549167" y="1768367"/>
            <a:ext cx="1909809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8" name="Elbow Connector 196"/>
          <p:cNvCxnSpPr>
            <a:stCxn id="263" idx="3"/>
            <a:endCxn id="258" idx="1"/>
          </p:cNvCxnSpPr>
          <p:nvPr/>
        </p:nvCxnSpPr>
        <p:spPr>
          <a:xfrm rot="16200000" flipH="1">
            <a:off x="-799220" y="2018420"/>
            <a:ext cx="2409915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69" name="TextBox 268"/>
          <p:cNvSpPr txBox="1"/>
          <p:nvPr/>
        </p:nvSpPr>
        <p:spPr>
          <a:xfrm>
            <a:off x="381005" y="113403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67555" y="163449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58590" y="213495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358590" y="263540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45140" y="31358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743200" y="457200"/>
            <a:ext cx="20574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CourseDetailsBundle</a:t>
            </a:r>
            <a:endParaRPr lang="en-SG" sz="1600" b="1" dirty="0"/>
          </a:p>
        </p:txBody>
      </p:sp>
      <p:sp>
        <p:nvSpPr>
          <p:cNvPr id="275" name="Flowchart: Decision 274"/>
          <p:cNvSpPr/>
          <p:nvPr/>
        </p:nvSpPr>
        <p:spPr>
          <a:xfrm rot="5400000">
            <a:off x="2819395" y="838200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Elbow Connector 186"/>
          <p:cNvCxnSpPr>
            <a:endCxn id="76" idx="1"/>
          </p:cNvCxnSpPr>
          <p:nvPr/>
        </p:nvCxnSpPr>
        <p:spPr>
          <a:xfrm rot="16200000" flipH="1">
            <a:off x="2888735" y="1163956"/>
            <a:ext cx="262218" cy="2484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78" name="Rectangle 277"/>
          <p:cNvSpPr/>
          <p:nvPr/>
        </p:nvSpPr>
        <p:spPr>
          <a:xfrm>
            <a:off x="3698293" y="3219630"/>
            <a:ext cx="2245307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StudentAttributes</a:t>
            </a:r>
            <a:endParaRPr lang="en-SG" sz="1600" b="1" dirty="0"/>
          </a:p>
        </p:txBody>
      </p:sp>
      <p:sp>
        <p:nvSpPr>
          <p:cNvPr id="279" name="Flowchart: Decision 278"/>
          <p:cNvSpPr/>
          <p:nvPr/>
        </p:nvSpPr>
        <p:spPr>
          <a:xfrm rot="5400000">
            <a:off x="3428937" y="3048000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0" name="Elbow Connector 186"/>
          <p:cNvCxnSpPr>
            <a:stCxn id="279" idx="3"/>
            <a:endCxn id="278" idx="1"/>
          </p:cNvCxnSpPr>
          <p:nvPr/>
        </p:nvCxnSpPr>
        <p:spPr>
          <a:xfrm rot="16200000" flipH="1">
            <a:off x="3501658" y="3203879"/>
            <a:ext cx="200115" cy="1931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81" name="TextBox 280"/>
          <p:cNvSpPr txBox="1"/>
          <p:nvPr/>
        </p:nvSpPr>
        <p:spPr>
          <a:xfrm>
            <a:off x="3505142" y="303118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83" name="Elbow Connector 186"/>
          <p:cNvCxnSpPr>
            <a:stCxn id="275" idx="3"/>
            <a:endCxn id="261" idx="1"/>
          </p:cNvCxnSpPr>
          <p:nvPr/>
        </p:nvCxnSpPr>
        <p:spPr>
          <a:xfrm rot="16200000" flipH="1">
            <a:off x="2655063" y="1231132"/>
            <a:ext cx="938262" cy="45719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84" name="TextBox 283"/>
          <p:cNvSpPr txBox="1"/>
          <p:nvPr/>
        </p:nvSpPr>
        <p:spPr>
          <a:xfrm>
            <a:off x="3124200" y="160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609600" y="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06" name="TextBox 305"/>
          <p:cNvSpPr txBox="1"/>
          <p:nvPr/>
        </p:nvSpPr>
        <p:spPr>
          <a:xfrm>
            <a:off x="3048000" y="11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07" name="TextBox 306"/>
          <p:cNvSpPr txBox="1"/>
          <p:nvPr/>
        </p:nvSpPr>
        <p:spPr>
          <a:xfrm>
            <a:off x="6463640" y="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3144094" y="1238430"/>
            <a:ext cx="188510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CourseAttributes</a:t>
            </a:r>
            <a:endParaRPr lang="en-SG" sz="1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916282" y="106382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352793" y="2676776"/>
            <a:ext cx="2299253" cy="3520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TeamDetailsBundle</a:t>
            </a:r>
            <a:endParaRPr lang="en-SG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124200" y="252281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8" name="Elbow Connector 186"/>
          <p:cNvCxnSpPr>
            <a:stCxn id="275" idx="3"/>
            <a:endCxn id="86" idx="1"/>
          </p:cNvCxnSpPr>
          <p:nvPr/>
        </p:nvCxnSpPr>
        <p:spPr>
          <a:xfrm rot="16200000" flipH="1">
            <a:off x="2193101" y="1693094"/>
            <a:ext cx="1862186" cy="45719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96" name="Rectangle 95"/>
          <p:cNvSpPr/>
          <p:nvPr/>
        </p:nvSpPr>
        <p:spPr>
          <a:xfrm>
            <a:off x="5930234" y="1393280"/>
            <a:ext cx="2223166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TeamResultsBundle</a:t>
            </a:r>
            <a:endParaRPr lang="en-SG" sz="1600" b="1" dirty="0"/>
          </a:p>
        </p:txBody>
      </p:sp>
      <p:sp>
        <p:nvSpPr>
          <p:cNvPr id="97" name="Rectangle 96"/>
          <p:cNvSpPr/>
          <p:nvPr/>
        </p:nvSpPr>
        <p:spPr>
          <a:xfrm>
            <a:off x="5535880" y="460890"/>
            <a:ext cx="2312726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EvaluationResultsBundle</a:t>
            </a:r>
            <a:endParaRPr lang="en-SG" sz="1600" b="1" dirty="0"/>
          </a:p>
        </p:txBody>
      </p:sp>
      <p:sp>
        <p:nvSpPr>
          <p:cNvPr id="98" name="Flowchart: Decision 97"/>
          <p:cNvSpPr/>
          <p:nvPr/>
        </p:nvSpPr>
        <p:spPr>
          <a:xfrm rot="5400000">
            <a:off x="5612075" y="841890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186"/>
          <p:cNvCxnSpPr>
            <a:stCxn id="98" idx="3"/>
            <a:endCxn id="102" idx="1"/>
          </p:cNvCxnSpPr>
          <p:nvPr/>
        </p:nvCxnSpPr>
        <p:spPr>
          <a:xfrm rot="16200000" flipH="1">
            <a:off x="5759189" y="923375"/>
            <a:ext cx="106671" cy="2484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00" name="Elbow Connector 186"/>
          <p:cNvCxnSpPr>
            <a:stCxn id="98" idx="3"/>
            <a:endCxn id="96" idx="1"/>
          </p:cNvCxnSpPr>
          <p:nvPr/>
        </p:nvCxnSpPr>
        <p:spPr>
          <a:xfrm rot="16200000" flipH="1">
            <a:off x="5519317" y="1163247"/>
            <a:ext cx="579875" cy="2419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01" name="TextBox 100"/>
          <p:cNvSpPr txBox="1"/>
          <p:nvPr/>
        </p:nvSpPr>
        <p:spPr>
          <a:xfrm>
            <a:off x="5701640" y="132241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936774" y="920076"/>
            <a:ext cx="22166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EvaluationAttributes</a:t>
            </a:r>
            <a:endParaRPr lang="en-SG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714882" y="814909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9" name="Flowchart: Decision 108"/>
          <p:cNvSpPr/>
          <p:nvPr/>
        </p:nvSpPr>
        <p:spPr>
          <a:xfrm rot="5400000">
            <a:off x="6076101" y="1754500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160714" y="177961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8" name="Elbow Connector 186"/>
          <p:cNvCxnSpPr>
            <a:stCxn id="117" idx="3"/>
            <a:endCxn id="119" idx="1"/>
          </p:cNvCxnSpPr>
          <p:nvPr/>
        </p:nvCxnSpPr>
        <p:spPr>
          <a:xfrm rot="16200000" flipH="1">
            <a:off x="6611036" y="2345782"/>
            <a:ext cx="162397" cy="2484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9" name="Rectangle 118"/>
          <p:cNvSpPr/>
          <p:nvPr/>
        </p:nvSpPr>
        <p:spPr>
          <a:xfrm>
            <a:off x="6816484" y="2408446"/>
            <a:ext cx="2294860" cy="2855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/>
              <a:t>StudentAttributes</a:t>
            </a:r>
            <a:endParaRPr lang="en-SG" sz="16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6588672" y="228325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22" name="Elbow Connector 186"/>
          <p:cNvCxnSpPr>
            <a:stCxn id="117" idx="3"/>
            <a:endCxn id="123" idx="1"/>
          </p:cNvCxnSpPr>
          <p:nvPr/>
        </p:nvCxnSpPr>
        <p:spPr>
          <a:xfrm rot="16200000" flipH="1">
            <a:off x="6384760" y="2572058"/>
            <a:ext cx="614948" cy="2484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23" name="Rectangle 122"/>
          <p:cNvSpPr/>
          <p:nvPr/>
        </p:nvSpPr>
        <p:spPr>
          <a:xfrm>
            <a:off x="6816484" y="2786344"/>
            <a:ext cx="2294860" cy="4348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/>
              <a:t>SubmissionAttributes</a:t>
            </a:r>
            <a:endParaRPr lang="en-SG" sz="1600" b="1" dirty="0"/>
          </a:p>
        </p:txBody>
      </p:sp>
      <p:sp>
        <p:nvSpPr>
          <p:cNvPr id="132" name="Rectangle 131"/>
          <p:cNvSpPr/>
          <p:nvPr/>
        </p:nvSpPr>
        <p:spPr>
          <a:xfrm>
            <a:off x="6825344" y="3333530"/>
            <a:ext cx="2286000" cy="2453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StudentResultsSummary</a:t>
            </a:r>
            <a:endParaRPr lang="en-SG" sz="1600" b="1" dirty="0"/>
          </a:p>
        </p:txBody>
      </p:sp>
      <p:cxnSp>
        <p:nvCxnSpPr>
          <p:cNvPr id="135" name="Elbow Connector 186"/>
          <p:cNvCxnSpPr/>
          <p:nvPr/>
        </p:nvCxnSpPr>
        <p:spPr>
          <a:xfrm rot="16200000" flipH="1">
            <a:off x="6394468" y="2752348"/>
            <a:ext cx="582292" cy="2484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36" name="Elbow Connector 186"/>
          <p:cNvCxnSpPr/>
          <p:nvPr/>
        </p:nvCxnSpPr>
        <p:spPr>
          <a:xfrm rot="16200000" flipH="1">
            <a:off x="6394468" y="2427838"/>
            <a:ext cx="582292" cy="2484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10" name="Elbow Connector 186"/>
          <p:cNvCxnSpPr>
            <a:stCxn id="109" idx="3"/>
            <a:endCxn id="111" idx="1"/>
          </p:cNvCxnSpPr>
          <p:nvPr/>
        </p:nvCxnSpPr>
        <p:spPr>
          <a:xfrm rot="16200000" flipH="1">
            <a:off x="6198665" y="1860535"/>
            <a:ext cx="155770" cy="2484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1" name="Rectangle 110"/>
          <p:cNvSpPr/>
          <p:nvPr/>
        </p:nvSpPr>
        <p:spPr>
          <a:xfrm>
            <a:off x="6400800" y="1881785"/>
            <a:ext cx="20574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StudentResultsBundle</a:t>
            </a:r>
            <a:endParaRPr lang="en-SG" sz="1600" b="1" dirty="0"/>
          </a:p>
        </p:txBody>
      </p:sp>
      <p:sp>
        <p:nvSpPr>
          <p:cNvPr id="117" name="Flowchart: Decision 116"/>
          <p:cNvSpPr/>
          <p:nvPr/>
        </p:nvSpPr>
        <p:spPr>
          <a:xfrm rot="5400000">
            <a:off x="6491785" y="2236434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Elbow Connector 186"/>
          <p:cNvCxnSpPr>
            <a:stCxn id="117" idx="3"/>
            <a:endCxn id="132" idx="1"/>
          </p:cNvCxnSpPr>
          <p:nvPr/>
        </p:nvCxnSpPr>
        <p:spPr>
          <a:xfrm rot="16200000" flipH="1">
            <a:off x="6162972" y="2793846"/>
            <a:ext cx="1067385" cy="2573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41" name="TextBox 140"/>
          <p:cNvSpPr txBox="1"/>
          <p:nvPr/>
        </p:nvSpPr>
        <p:spPr>
          <a:xfrm>
            <a:off x="6597594" y="3164072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593422" y="259350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52798" y="2161474"/>
            <a:ext cx="2299249" cy="4489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FeedbackSession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DetailsBundle</a:t>
            </a:r>
            <a:endParaRPr lang="en-SG" sz="1600" b="1" dirty="0"/>
          </a:p>
        </p:txBody>
      </p:sp>
      <p:cxnSp>
        <p:nvCxnSpPr>
          <p:cNvPr id="62" name="Elbow Connector 186"/>
          <p:cNvCxnSpPr>
            <a:stCxn id="275" idx="3"/>
            <a:endCxn id="61" idx="1"/>
          </p:cNvCxnSpPr>
          <p:nvPr/>
        </p:nvCxnSpPr>
        <p:spPr>
          <a:xfrm rot="16200000" flipH="1">
            <a:off x="2426527" y="1459667"/>
            <a:ext cx="1395338" cy="45720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63" name="TextBox 62"/>
          <p:cNvSpPr txBox="1"/>
          <p:nvPr/>
        </p:nvSpPr>
        <p:spPr>
          <a:xfrm>
            <a:off x="3124205" y="21452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45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26</cp:revision>
  <dcterms:created xsi:type="dcterms:W3CDTF">2006-08-16T00:00:00Z</dcterms:created>
  <dcterms:modified xsi:type="dcterms:W3CDTF">2013-07-06T02:44:47Z</dcterms:modified>
</cp:coreProperties>
</file>