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3932238"/>
  <p:notesSz cx="6858000" cy="9144000"/>
  <p:defaultTextStyle>
    <a:defPPr>
      <a:defRPr lang="en-US"/>
    </a:defPPr>
    <a:lvl1pPr marL="0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1721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43443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65164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686885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08606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30328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52049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373770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  <a:srgbClr val="00CC66"/>
    <a:srgbClr val="00D460"/>
    <a:srgbClr val="D282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2286" y="-1230"/>
      </p:cViewPr>
      <p:guideLst>
        <p:guide orient="horz" pos="1239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0A2AC-D691-437C-A69B-81ECFE08AD4B}" type="datetimeFigureOut">
              <a:rPr lang="en-SG" smtClean="0"/>
              <a:pPr/>
              <a:t>6/5/2014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557213" y="685800"/>
            <a:ext cx="797242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1BE1C-C7AD-4E37-AA52-B519CDD79219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5103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1721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43443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65164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86885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08606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30328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52049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373770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557213" y="685800"/>
            <a:ext cx="79724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1BE1C-C7AD-4E37-AA52-B519CDD79219}" type="slidenum">
              <a:rPr lang="en-SG" smtClean="0"/>
              <a:pPr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8229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221543"/>
            <a:ext cx="7772400" cy="8428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2228268"/>
            <a:ext cx="6400800" cy="100490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1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3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5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68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0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0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2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3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157474"/>
            <a:ext cx="2057400" cy="335514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157474"/>
            <a:ext cx="6019800" cy="335514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2526828"/>
            <a:ext cx="7772400" cy="780986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1666651"/>
            <a:ext cx="7772400" cy="860178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2172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4344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651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8688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0860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3032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5204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7377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917523"/>
            <a:ext cx="4038600" cy="259509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917523"/>
            <a:ext cx="4038600" cy="259509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4" y="880203"/>
            <a:ext cx="4040189" cy="3668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1721" indent="0">
              <a:buNone/>
              <a:defRPr sz="1800" b="1"/>
            </a:lvl2pPr>
            <a:lvl3pPr marL="843443" indent="0">
              <a:buNone/>
              <a:defRPr sz="1700" b="1"/>
            </a:lvl3pPr>
            <a:lvl4pPr marL="1265164" indent="0">
              <a:buNone/>
              <a:defRPr sz="1500" b="1"/>
            </a:lvl4pPr>
            <a:lvl5pPr marL="1686885" indent="0">
              <a:buNone/>
              <a:defRPr sz="1500" b="1"/>
            </a:lvl5pPr>
            <a:lvl6pPr marL="2108606" indent="0">
              <a:buNone/>
              <a:defRPr sz="1500" b="1"/>
            </a:lvl6pPr>
            <a:lvl7pPr marL="2530328" indent="0">
              <a:buNone/>
              <a:defRPr sz="1500" b="1"/>
            </a:lvl7pPr>
            <a:lvl8pPr marL="2952049" indent="0">
              <a:buNone/>
              <a:defRPr sz="1500" b="1"/>
            </a:lvl8pPr>
            <a:lvl9pPr marL="3373770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4" y="1247030"/>
            <a:ext cx="4040189" cy="226558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880203"/>
            <a:ext cx="4041774" cy="3668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1721" indent="0">
              <a:buNone/>
              <a:defRPr sz="1800" b="1"/>
            </a:lvl2pPr>
            <a:lvl3pPr marL="843443" indent="0">
              <a:buNone/>
              <a:defRPr sz="1700" b="1"/>
            </a:lvl3pPr>
            <a:lvl4pPr marL="1265164" indent="0">
              <a:buNone/>
              <a:defRPr sz="1500" b="1"/>
            </a:lvl4pPr>
            <a:lvl5pPr marL="1686885" indent="0">
              <a:buNone/>
              <a:defRPr sz="1500" b="1"/>
            </a:lvl5pPr>
            <a:lvl6pPr marL="2108606" indent="0">
              <a:buNone/>
              <a:defRPr sz="1500" b="1"/>
            </a:lvl6pPr>
            <a:lvl7pPr marL="2530328" indent="0">
              <a:buNone/>
              <a:defRPr sz="1500" b="1"/>
            </a:lvl7pPr>
            <a:lvl8pPr marL="2952049" indent="0">
              <a:buNone/>
              <a:defRPr sz="1500" b="1"/>
            </a:lvl8pPr>
            <a:lvl9pPr marL="3373770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247030"/>
            <a:ext cx="4041774" cy="226558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56561"/>
            <a:ext cx="3008314" cy="666296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3" y="156562"/>
            <a:ext cx="5111751" cy="3356056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822857"/>
            <a:ext cx="3008314" cy="2689760"/>
          </a:xfrm>
        </p:spPr>
        <p:txBody>
          <a:bodyPr/>
          <a:lstStyle>
            <a:lvl1pPr marL="0" indent="0">
              <a:buNone/>
              <a:defRPr sz="1300"/>
            </a:lvl1pPr>
            <a:lvl2pPr marL="421721" indent="0">
              <a:buNone/>
              <a:defRPr sz="1100"/>
            </a:lvl2pPr>
            <a:lvl3pPr marL="843443" indent="0">
              <a:buNone/>
              <a:defRPr sz="900"/>
            </a:lvl3pPr>
            <a:lvl4pPr marL="1265164" indent="0">
              <a:buNone/>
              <a:defRPr sz="800"/>
            </a:lvl4pPr>
            <a:lvl5pPr marL="1686885" indent="0">
              <a:buNone/>
              <a:defRPr sz="800"/>
            </a:lvl5pPr>
            <a:lvl6pPr marL="2108606" indent="0">
              <a:buNone/>
              <a:defRPr sz="800"/>
            </a:lvl6pPr>
            <a:lvl7pPr marL="2530328" indent="0">
              <a:buNone/>
              <a:defRPr sz="800"/>
            </a:lvl7pPr>
            <a:lvl8pPr marL="2952049" indent="0">
              <a:buNone/>
              <a:defRPr sz="800"/>
            </a:lvl8pPr>
            <a:lvl9pPr marL="337377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2752567"/>
            <a:ext cx="5486400" cy="324956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51355"/>
            <a:ext cx="5486400" cy="2359343"/>
          </a:xfrm>
        </p:spPr>
        <p:txBody>
          <a:bodyPr/>
          <a:lstStyle>
            <a:lvl1pPr marL="0" indent="0">
              <a:buNone/>
              <a:defRPr sz="3000"/>
            </a:lvl1pPr>
            <a:lvl2pPr marL="421721" indent="0">
              <a:buNone/>
              <a:defRPr sz="2600"/>
            </a:lvl2pPr>
            <a:lvl3pPr marL="843443" indent="0">
              <a:buNone/>
              <a:defRPr sz="2200"/>
            </a:lvl3pPr>
            <a:lvl4pPr marL="1265164" indent="0">
              <a:buNone/>
              <a:defRPr sz="1800"/>
            </a:lvl4pPr>
            <a:lvl5pPr marL="1686885" indent="0">
              <a:buNone/>
              <a:defRPr sz="1800"/>
            </a:lvl5pPr>
            <a:lvl6pPr marL="2108606" indent="0">
              <a:buNone/>
              <a:defRPr sz="1800"/>
            </a:lvl6pPr>
            <a:lvl7pPr marL="2530328" indent="0">
              <a:buNone/>
              <a:defRPr sz="1800"/>
            </a:lvl7pPr>
            <a:lvl8pPr marL="2952049" indent="0">
              <a:buNone/>
              <a:defRPr sz="1800"/>
            </a:lvl8pPr>
            <a:lvl9pPr marL="3373770" indent="0">
              <a:buNone/>
              <a:defRPr sz="1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077526"/>
            <a:ext cx="5486400" cy="461490"/>
          </a:xfrm>
        </p:spPr>
        <p:txBody>
          <a:bodyPr/>
          <a:lstStyle>
            <a:lvl1pPr marL="0" indent="0">
              <a:buNone/>
              <a:defRPr sz="1300"/>
            </a:lvl1pPr>
            <a:lvl2pPr marL="421721" indent="0">
              <a:buNone/>
              <a:defRPr sz="1100"/>
            </a:lvl2pPr>
            <a:lvl3pPr marL="843443" indent="0">
              <a:buNone/>
              <a:defRPr sz="900"/>
            </a:lvl3pPr>
            <a:lvl4pPr marL="1265164" indent="0">
              <a:buNone/>
              <a:defRPr sz="800"/>
            </a:lvl4pPr>
            <a:lvl5pPr marL="1686885" indent="0">
              <a:buNone/>
              <a:defRPr sz="800"/>
            </a:lvl5pPr>
            <a:lvl6pPr marL="2108606" indent="0">
              <a:buNone/>
              <a:defRPr sz="800"/>
            </a:lvl6pPr>
            <a:lvl7pPr marL="2530328" indent="0">
              <a:buNone/>
              <a:defRPr sz="800"/>
            </a:lvl7pPr>
            <a:lvl8pPr marL="2952049" indent="0">
              <a:buNone/>
              <a:defRPr sz="800"/>
            </a:lvl8pPr>
            <a:lvl9pPr marL="337377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157472"/>
            <a:ext cx="8229600" cy="655373"/>
          </a:xfrm>
          <a:prstGeom prst="rect">
            <a:avLst/>
          </a:prstGeom>
        </p:spPr>
        <p:txBody>
          <a:bodyPr vert="horz" lIns="84344" tIns="42172" rIns="84344" bIns="4217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917523"/>
            <a:ext cx="8229600" cy="2595096"/>
          </a:xfrm>
          <a:prstGeom prst="rect">
            <a:avLst/>
          </a:prstGeom>
        </p:spPr>
        <p:txBody>
          <a:bodyPr vert="horz" lIns="84344" tIns="42172" rIns="84344" bIns="4217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3644604"/>
            <a:ext cx="2133600" cy="209355"/>
          </a:xfrm>
          <a:prstGeom prst="rect">
            <a:avLst/>
          </a:prstGeom>
        </p:spPr>
        <p:txBody>
          <a:bodyPr vert="horz" lIns="84344" tIns="42172" rIns="84344" bIns="42172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3644604"/>
            <a:ext cx="2895600" cy="209355"/>
          </a:xfrm>
          <a:prstGeom prst="rect">
            <a:avLst/>
          </a:prstGeom>
        </p:spPr>
        <p:txBody>
          <a:bodyPr vert="horz" lIns="84344" tIns="42172" rIns="84344" bIns="42172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3644604"/>
            <a:ext cx="2133600" cy="209355"/>
          </a:xfrm>
          <a:prstGeom prst="rect">
            <a:avLst/>
          </a:prstGeom>
        </p:spPr>
        <p:txBody>
          <a:bodyPr vert="horz" lIns="84344" tIns="42172" rIns="84344" bIns="42172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43443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291" indent="-316291" algn="l" defTabSz="84344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297" indent="-263576" algn="l" defTabSz="843443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54303" indent="-210861" algn="l" defTabSz="8434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76024" indent="-210861" algn="l" defTabSz="843443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97746" indent="-210861" algn="l" defTabSz="843443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19467" indent="-210861" algn="l" defTabSz="84344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188" indent="-210861" algn="l" defTabSz="84344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62910" indent="-210861" algn="l" defTabSz="84344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84631" indent="-210861" algn="l" defTabSz="84344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1721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3443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5164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86885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08606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0328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52049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73770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76606" y="746919"/>
            <a:ext cx="3874844" cy="105191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9" name="laptop"/>
          <p:cNvSpPr>
            <a:spLocks noEditPoints="1" noChangeArrowheads="1"/>
          </p:cNvSpPr>
          <p:nvPr/>
        </p:nvSpPr>
        <p:spPr bwMode="auto">
          <a:xfrm>
            <a:off x="439781" y="901448"/>
            <a:ext cx="1272365" cy="988472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" name="Cloud 219"/>
          <p:cNvSpPr/>
          <p:nvPr/>
        </p:nvSpPr>
        <p:spPr>
          <a:xfrm>
            <a:off x="7923849" y="1427187"/>
            <a:ext cx="1186265" cy="462732"/>
          </a:xfrm>
          <a:prstGeom prst="cloud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sz="1400" b="1" dirty="0" err="1">
                <a:solidFill>
                  <a:schemeClr val="bg1">
                    <a:lumMod val="65000"/>
                  </a:schemeClr>
                </a:solidFill>
              </a:rPr>
              <a:t>Appspot</a:t>
            </a:r>
            <a:endParaRPr lang="en-US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1" name="Cloud 220"/>
          <p:cNvSpPr/>
          <p:nvPr/>
        </p:nvSpPr>
        <p:spPr>
          <a:xfrm>
            <a:off x="3352800" y="1508919"/>
            <a:ext cx="3716382" cy="462732"/>
          </a:xfrm>
          <a:prstGeom prst="cloud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sz="1400" b="1" dirty="0" err="1" smtClean="0">
                <a:solidFill>
                  <a:schemeClr val="bg1">
                    <a:lumMod val="65000"/>
                  </a:schemeClr>
                </a:solidFill>
              </a:rPr>
              <a:t>GitHub</a:t>
            </a:r>
            <a:endParaRPr lang="en-US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3" name="Can 222"/>
          <p:cNvSpPr/>
          <p:nvPr/>
        </p:nvSpPr>
        <p:spPr>
          <a:xfrm>
            <a:off x="5715000" y="902296"/>
            <a:ext cx="1107933" cy="762000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D28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Committer</a:t>
            </a:r>
          </a:p>
          <a:p>
            <a:pPr algn="ctr"/>
            <a:r>
              <a:rPr lang="en-US" sz="1600" dirty="0" smtClean="0"/>
              <a:t>Repo</a:t>
            </a:r>
          </a:p>
        </p:txBody>
      </p:sp>
      <p:pic>
        <p:nvPicPr>
          <p:cNvPr id="224" name="Picture 2" descr="http://screenshots.en.sftcdn.net/en/scrn/70000/70210/google-app-engine-1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040732" y="673696"/>
            <a:ext cx="1085850" cy="1085850"/>
          </a:xfrm>
          <a:prstGeom prst="rect">
            <a:avLst/>
          </a:prstGeom>
          <a:noFill/>
        </p:spPr>
      </p:pic>
      <p:grpSp>
        <p:nvGrpSpPr>
          <p:cNvPr id="225" name="Group 224"/>
          <p:cNvGrpSpPr/>
          <p:nvPr/>
        </p:nvGrpSpPr>
        <p:grpSpPr>
          <a:xfrm>
            <a:off x="287382" y="749896"/>
            <a:ext cx="304800" cy="533400"/>
            <a:chOff x="2339181" y="3718719"/>
            <a:chExt cx="304800" cy="53340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26" name="Flowchart: Connector 225"/>
            <p:cNvSpPr/>
            <p:nvPr/>
          </p:nvSpPr>
          <p:spPr>
            <a:xfrm>
              <a:off x="2377281" y="3718719"/>
              <a:ext cx="228600" cy="228600"/>
            </a:xfrm>
            <a:prstGeom prst="flowChartConnector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27" name="Flowchart: Delay 226"/>
            <p:cNvSpPr/>
            <p:nvPr/>
          </p:nvSpPr>
          <p:spPr>
            <a:xfrm rot="16200000">
              <a:off x="2339181" y="3947319"/>
              <a:ext cx="304800" cy="304800"/>
            </a:xfrm>
            <a:prstGeom prst="flowChartDelay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3276600" y="2923977"/>
            <a:ext cx="304800" cy="533400"/>
            <a:chOff x="2339181" y="3718719"/>
            <a:chExt cx="304800" cy="533400"/>
          </a:xfrm>
        </p:grpSpPr>
        <p:sp>
          <p:nvSpPr>
            <p:cNvPr id="229" name="Flowchart: Connector 228"/>
            <p:cNvSpPr/>
            <p:nvPr/>
          </p:nvSpPr>
          <p:spPr>
            <a:xfrm>
              <a:off x="2377281" y="3718719"/>
              <a:ext cx="228600" cy="228600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30" name="Flowchart: Delay 229"/>
            <p:cNvSpPr/>
            <p:nvPr/>
          </p:nvSpPr>
          <p:spPr>
            <a:xfrm rot="16200000">
              <a:off x="2339181" y="3947319"/>
              <a:ext cx="304800" cy="304800"/>
            </a:xfrm>
            <a:prstGeom prst="flowChartDelay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231" name="TextBox 230"/>
          <p:cNvSpPr txBox="1"/>
          <p:nvPr/>
        </p:nvSpPr>
        <p:spPr>
          <a:xfrm>
            <a:off x="2971800" y="3530600"/>
            <a:ext cx="914400" cy="34051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Reviewer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grpSp>
        <p:nvGrpSpPr>
          <p:cNvPr id="232" name="Group 231"/>
          <p:cNvGrpSpPr/>
          <p:nvPr/>
        </p:nvGrpSpPr>
        <p:grpSpPr>
          <a:xfrm>
            <a:off x="4935582" y="2923977"/>
            <a:ext cx="304800" cy="533400"/>
            <a:chOff x="2339181" y="3718719"/>
            <a:chExt cx="304800" cy="533400"/>
          </a:xfrm>
        </p:grpSpPr>
        <p:sp>
          <p:nvSpPr>
            <p:cNvPr id="233" name="Flowchart: Connector 232"/>
            <p:cNvSpPr/>
            <p:nvPr/>
          </p:nvSpPr>
          <p:spPr>
            <a:xfrm>
              <a:off x="2377281" y="3718719"/>
              <a:ext cx="228600" cy="228600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34" name="Flowchart: Delay 233"/>
            <p:cNvSpPr/>
            <p:nvPr/>
          </p:nvSpPr>
          <p:spPr>
            <a:xfrm rot="16200000">
              <a:off x="2339181" y="3947319"/>
              <a:ext cx="304800" cy="304800"/>
            </a:xfrm>
            <a:prstGeom prst="flowChartDelay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235" name="TextBox 234"/>
          <p:cNvSpPr txBox="1"/>
          <p:nvPr/>
        </p:nvSpPr>
        <p:spPr>
          <a:xfrm>
            <a:off x="4630782" y="3530600"/>
            <a:ext cx="1066800" cy="340519"/>
          </a:xfrm>
          <a:prstGeom prst="round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Team Lead</a:t>
            </a:r>
          </a:p>
        </p:txBody>
      </p:sp>
      <p:grpSp>
        <p:nvGrpSpPr>
          <p:cNvPr id="236" name="Group 235"/>
          <p:cNvGrpSpPr/>
          <p:nvPr/>
        </p:nvGrpSpPr>
        <p:grpSpPr>
          <a:xfrm>
            <a:off x="7450182" y="2923977"/>
            <a:ext cx="304800" cy="533400"/>
            <a:chOff x="2339181" y="3718719"/>
            <a:chExt cx="304800" cy="533400"/>
          </a:xfrm>
        </p:grpSpPr>
        <p:sp>
          <p:nvSpPr>
            <p:cNvPr id="237" name="Flowchart: Connector 236"/>
            <p:cNvSpPr/>
            <p:nvPr/>
          </p:nvSpPr>
          <p:spPr>
            <a:xfrm>
              <a:off x="2377281" y="3718719"/>
              <a:ext cx="228600" cy="2286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38" name="Flowchart: Delay 237"/>
            <p:cNvSpPr/>
            <p:nvPr/>
          </p:nvSpPr>
          <p:spPr>
            <a:xfrm rot="16200000">
              <a:off x="2339181" y="3947319"/>
              <a:ext cx="304800" cy="3048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239" name="TextBox 238"/>
          <p:cNvSpPr txBox="1"/>
          <p:nvPr/>
        </p:nvSpPr>
        <p:spPr>
          <a:xfrm>
            <a:off x="7343838" y="3530600"/>
            <a:ext cx="533400" cy="34051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PM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58782" y="1399977"/>
            <a:ext cx="533400" cy="340519"/>
          </a:xfrm>
          <a:prstGeom prst="round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Dev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1506581" y="61119"/>
            <a:ext cx="1533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1. pull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242" name="Arc 241"/>
          <p:cNvSpPr/>
          <p:nvPr/>
        </p:nvSpPr>
        <p:spPr>
          <a:xfrm>
            <a:off x="1430382" y="746919"/>
            <a:ext cx="381000" cy="304800"/>
          </a:xfrm>
          <a:prstGeom prst="arc">
            <a:avLst>
              <a:gd name="adj1" fmla="val 16200000"/>
              <a:gd name="adj2" fmla="val 5027432"/>
            </a:avLst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43" name="TextBox 242"/>
          <p:cNvSpPr txBox="1"/>
          <p:nvPr/>
        </p:nvSpPr>
        <p:spPr>
          <a:xfrm>
            <a:off x="1887582" y="670719"/>
            <a:ext cx="99060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2.1 branch</a:t>
            </a:r>
            <a:br>
              <a:rPr lang="en-US" sz="1400" b="1" dirty="0" smtClean="0">
                <a:solidFill>
                  <a:srgbClr val="00B050"/>
                </a:solidFill>
              </a:rPr>
            </a:br>
            <a:r>
              <a:rPr lang="en-US" sz="1400" b="1" dirty="0" smtClean="0">
                <a:solidFill>
                  <a:srgbClr val="00B050"/>
                </a:solidFill>
              </a:rPr>
              <a:t>2.2 fix</a:t>
            </a:r>
          </a:p>
          <a:p>
            <a:r>
              <a:rPr lang="en-US" sz="1400" b="1" dirty="0" smtClean="0">
                <a:solidFill>
                  <a:srgbClr val="00B050"/>
                </a:solidFill>
              </a:rPr>
              <a:t>2.3 test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244" name="TextBox 243"/>
          <p:cNvSpPr txBox="1"/>
          <p:nvPr/>
        </p:nvSpPr>
        <p:spPr>
          <a:xfrm rot="814929">
            <a:off x="1602736" y="2552738"/>
            <a:ext cx="118260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3. create pull </a:t>
            </a:r>
            <a:br>
              <a:rPr lang="en-US" sz="1400" b="1" dirty="0" smtClean="0">
                <a:solidFill>
                  <a:srgbClr val="00B050"/>
                </a:solidFill>
              </a:rPr>
            </a:br>
            <a:r>
              <a:rPr lang="en-US" sz="1400" b="1" dirty="0" smtClean="0">
                <a:solidFill>
                  <a:srgbClr val="00B050"/>
                </a:solidFill>
              </a:rPr>
              <a:t>request</a:t>
            </a:r>
            <a:endParaRPr lang="en-US" sz="1400" b="1" dirty="0">
              <a:solidFill>
                <a:srgbClr val="00B050"/>
              </a:solidFill>
            </a:endParaRPr>
          </a:p>
        </p:txBody>
      </p:sp>
      <p:cxnSp>
        <p:nvCxnSpPr>
          <p:cNvPr id="245" name="Straight Arrow Connector 244"/>
          <p:cNvCxnSpPr/>
          <p:nvPr/>
        </p:nvCxnSpPr>
        <p:spPr>
          <a:xfrm flipV="1">
            <a:off x="3429000" y="2118519"/>
            <a:ext cx="228600" cy="6858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/>
          <p:cNvSpPr txBox="1"/>
          <p:nvPr/>
        </p:nvSpPr>
        <p:spPr>
          <a:xfrm rot="17318509">
            <a:off x="2948337" y="2334600"/>
            <a:ext cx="84377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4. review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7" name="Arc 246"/>
          <p:cNvSpPr/>
          <p:nvPr/>
        </p:nvSpPr>
        <p:spPr>
          <a:xfrm>
            <a:off x="1506582" y="292696"/>
            <a:ext cx="4419600" cy="1219200"/>
          </a:xfrm>
          <a:prstGeom prst="arc">
            <a:avLst>
              <a:gd name="adj1" fmla="val 10806261"/>
              <a:gd name="adj2" fmla="val 21472686"/>
            </a:avLst>
          </a:prstGeom>
          <a:ln w="28575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48" name="Arc 247"/>
          <p:cNvSpPr/>
          <p:nvPr/>
        </p:nvSpPr>
        <p:spPr>
          <a:xfrm flipV="1">
            <a:off x="1437597" y="1317050"/>
            <a:ext cx="1902663" cy="1157557"/>
          </a:xfrm>
          <a:prstGeom prst="arc">
            <a:avLst>
              <a:gd name="adj1" fmla="val 10893249"/>
              <a:gd name="adj2" fmla="val 21547413"/>
            </a:avLst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49" name="Arc 248"/>
          <p:cNvSpPr/>
          <p:nvPr/>
        </p:nvSpPr>
        <p:spPr>
          <a:xfrm rot="2715976" flipV="1">
            <a:off x="3765747" y="2094271"/>
            <a:ext cx="1356586" cy="381000"/>
          </a:xfrm>
          <a:prstGeom prst="arc">
            <a:avLst>
              <a:gd name="adj1" fmla="val 11540120"/>
              <a:gd name="adj2" fmla="val 21323423"/>
            </a:avLst>
          </a:prstGeom>
          <a:ln w="28575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50" name="TextBox 249"/>
          <p:cNvSpPr txBox="1"/>
          <p:nvPr/>
        </p:nvSpPr>
        <p:spPr>
          <a:xfrm rot="2360287">
            <a:off x="3627184" y="2543357"/>
            <a:ext cx="141741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5. </a:t>
            </a:r>
            <a:r>
              <a:rPr lang="en-US" sz="1400" b="1" dirty="0" smtClean="0">
                <a:solidFill>
                  <a:srgbClr val="7030A0"/>
                </a:solidFill>
              </a:rPr>
              <a:t>Pull branch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51" name="Arc 250"/>
          <p:cNvSpPr/>
          <p:nvPr/>
        </p:nvSpPr>
        <p:spPr>
          <a:xfrm rot="16709798">
            <a:off x="4923957" y="2677703"/>
            <a:ext cx="381000" cy="304800"/>
          </a:xfrm>
          <a:prstGeom prst="arc">
            <a:avLst>
              <a:gd name="adj1" fmla="val 16200000"/>
              <a:gd name="adj2" fmla="val 5027432"/>
            </a:avLst>
          </a:prstGeom>
          <a:ln w="28575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4859382" y="2161977"/>
            <a:ext cx="8382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6.1 test</a:t>
            </a:r>
            <a:br>
              <a:rPr lang="en-US" sz="1400" b="1" dirty="0" smtClean="0">
                <a:solidFill>
                  <a:srgbClr val="7030A0"/>
                </a:solidFill>
              </a:rPr>
            </a:br>
            <a:r>
              <a:rPr lang="en-US" sz="1400" b="1" dirty="0" smtClean="0">
                <a:solidFill>
                  <a:srgbClr val="7030A0"/>
                </a:solidFill>
              </a:rPr>
              <a:t>6.2 </a:t>
            </a:r>
            <a:r>
              <a:rPr lang="en-US" sz="1400" b="1" dirty="0" smtClean="0">
                <a:solidFill>
                  <a:srgbClr val="7030A0"/>
                </a:solidFill>
              </a:rPr>
              <a:t>merge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53" name="Arc 252"/>
          <p:cNvSpPr/>
          <p:nvPr/>
        </p:nvSpPr>
        <p:spPr>
          <a:xfrm rot="19019392" flipV="1">
            <a:off x="5111825" y="2164236"/>
            <a:ext cx="1356586" cy="381000"/>
          </a:xfrm>
          <a:prstGeom prst="arc">
            <a:avLst>
              <a:gd name="adj1" fmla="val 11540120"/>
              <a:gd name="adj2" fmla="val 21323423"/>
            </a:avLst>
          </a:prstGeom>
          <a:ln w="28575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54" name="TextBox 253"/>
          <p:cNvSpPr txBox="1"/>
          <p:nvPr/>
        </p:nvSpPr>
        <p:spPr>
          <a:xfrm rot="18996887">
            <a:off x="5677880" y="2477023"/>
            <a:ext cx="6858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7. push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55" name="Arc 254"/>
          <p:cNvSpPr/>
          <p:nvPr/>
        </p:nvSpPr>
        <p:spPr>
          <a:xfrm rot="2715976" flipV="1">
            <a:off x="6283380" y="2035793"/>
            <a:ext cx="1356586" cy="381000"/>
          </a:xfrm>
          <a:prstGeom prst="arc">
            <a:avLst>
              <a:gd name="adj1" fmla="val 11540120"/>
              <a:gd name="adj2" fmla="val 21323423"/>
            </a:avLst>
          </a:prstGeom>
          <a:ln w="28575">
            <a:solidFill>
              <a:srgbClr val="0070C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56" name="TextBox 255"/>
          <p:cNvSpPr txBox="1"/>
          <p:nvPr/>
        </p:nvSpPr>
        <p:spPr>
          <a:xfrm rot="1991192">
            <a:off x="6550165" y="2494953"/>
            <a:ext cx="6858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8. pull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257" name="Arc 256"/>
          <p:cNvSpPr/>
          <p:nvPr/>
        </p:nvSpPr>
        <p:spPr>
          <a:xfrm rot="16709798">
            <a:off x="7441590" y="2619225"/>
            <a:ext cx="381000" cy="304800"/>
          </a:xfrm>
          <a:prstGeom prst="arc">
            <a:avLst>
              <a:gd name="adj1" fmla="val 16200000"/>
              <a:gd name="adj2" fmla="val 5027432"/>
            </a:avLst>
          </a:prstGeom>
          <a:ln w="28575">
            <a:solidFill>
              <a:srgbClr val="0070C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58" name="TextBox 257"/>
          <p:cNvSpPr txBox="1"/>
          <p:nvPr/>
        </p:nvSpPr>
        <p:spPr>
          <a:xfrm>
            <a:off x="7377015" y="2314377"/>
            <a:ext cx="83516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9. live test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259" name="Arc 258"/>
          <p:cNvSpPr/>
          <p:nvPr/>
        </p:nvSpPr>
        <p:spPr>
          <a:xfrm rot="19019392" flipV="1">
            <a:off x="7629458" y="2105758"/>
            <a:ext cx="1356586" cy="381000"/>
          </a:xfrm>
          <a:prstGeom prst="arc">
            <a:avLst>
              <a:gd name="adj1" fmla="val 11540120"/>
              <a:gd name="adj2" fmla="val 21323423"/>
            </a:avLst>
          </a:prstGeom>
          <a:ln w="28575">
            <a:solidFill>
              <a:srgbClr val="0070C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60" name="TextBox 259"/>
          <p:cNvSpPr txBox="1"/>
          <p:nvPr/>
        </p:nvSpPr>
        <p:spPr>
          <a:xfrm rot="18996887">
            <a:off x="8273726" y="2378167"/>
            <a:ext cx="8417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10. deploy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261" name="Freeform 260"/>
          <p:cNvSpPr/>
          <p:nvPr/>
        </p:nvSpPr>
        <p:spPr>
          <a:xfrm>
            <a:off x="1694784" y="515025"/>
            <a:ext cx="3976413" cy="1028484"/>
          </a:xfrm>
          <a:custGeom>
            <a:avLst/>
            <a:gdLst>
              <a:gd name="connsiteX0" fmla="*/ 3959051 w 3959051"/>
              <a:gd name="connsiteY0" fmla="*/ 338294 h 1163934"/>
              <a:gd name="connsiteX1" fmla="*/ 2863780 w 3959051"/>
              <a:gd name="connsiteY1" fmla="*/ 77037 h 1163934"/>
              <a:gd name="connsiteX2" fmla="*/ 2029767 w 3959051"/>
              <a:gd name="connsiteY2" fmla="*/ 26796 h 1163934"/>
              <a:gd name="connsiteX3" fmla="*/ 1306286 w 3959051"/>
              <a:gd name="connsiteY3" fmla="*/ 237811 h 1163934"/>
              <a:gd name="connsiteX4" fmla="*/ 1045029 w 3959051"/>
              <a:gd name="connsiteY4" fmla="*/ 619648 h 1163934"/>
              <a:gd name="connsiteX5" fmla="*/ 1105319 w 3959051"/>
              <a:gd name="connsiteY5" fmla="*/ 971341 h 1163934"/>
              <a:gd name="connsiteX6" fmla="*/ 572756 w 3959051"/>
              <a:gd name="connsiteY6" fmla="*/ 1152211 h 1163934"/>
              <a:gd name="connsiteX7" fmla="*/ 0 w 3959051"/>
              <a:gd name="connsiteY7" fmla="*/ 1041679 h 1163934"/>
              <a:gd name="connsiteX0" fmla="*/ 3959051 w 3959051"/>
              <a:gd name="connsiteY0" fmla="*/ 322349 h 1064394"/>
              <a:gd name="connsiteX1" fmla="*/ 2863780 w 3959051"/>
              <a:gd name="connsiteY1" fmla="*/ 61092 h 1064394"/>
              <a:gd name="connsiteX2" fmla="*/ 2029767 w 3959051"/>
              <a:gd name="connsiteY2" fmla="*/ 10851 h 1064394"/>
              <a:gd name="connsiteX3" fmla="*/ 1306286 w 3959051"/>
              <a:gd name="connsiteY3" fmla="*/ 221866 h 1064394"/>
              <a:gd name="connsiteX4" fmla="*/ 1045029 w 3959051"/>
              <a:gd name="connsiteY4" fmla="*/ 603703 h 1064394"/>
              <a:gd name="connsiteX5" fmla="*/ 1105319 w 3959051"/>
              <a:gd name="connsiteY5" fmla="*/ 955396 h 1064394"/>
              <a:gd name="connsiteX6" fmla="*/ 561181 w 3959051"/>
              <a:gd name="connsiteY6" fmla="*/ 1064394 h 1064394"/>
              <a:gd name="connsiteX7" fmla="*/ 0 w 3959051"/>
              <a:gd name="connsiteY7" fmla="*/ 1025734 h 1064394"/>
              <a:gd name="connsiteX0" fmla="*/ 3976413 w 3976413"/>
              <a:gd name="connsiteY0" fmla="*/ 322349 h 1064394"/>
              <a:gd name="connsiteX1" fmla="*/ 2881142 w 3976413"/>
              <a:gd name="connsiteY1" fmla="*/ 61092 h 1064394"/>
              <a:gd name="connsiteX2" fmla="*/ 2047129 w 3976413"/>
              <a:gd name="connsiteY2" fmla="*/ 10851 h 1064394"/>
              <a:gd name="connsiteX3" fmla="*/ 1323648 w 3976413"/>
              <a:gd name="connsiteY3" fmla="*/ 221866 h 1064394"/>
              <a:gd name="connsiteX4" fmla="*/ 1062391 w 3976413"/>
              <a:gd name="connsiteY4" fmla="*/ 603703 h 1064394"/>
              <a:gd name="connsiteX5" fmla="*/ 1122681 w 3976413"/>
              <a:gd name="connsiteY5" fmla="*/ 955396 h 1064394"/>
              <a:gd name="connsiteX6" fmla="*/ 578543 w 3976413"/>
              <a:gd name="connsiteY6" fmla="*/ 1064394 h 1064394"/>
              <a:gd name="connsiteX7" fmla="*/ 0 w 3976413"/>
              <a:gd name="connsiteY7" fmla="*/ 965839 h 1064394"/>
              <a:gd name="connsiteX0" fmla="*/ 3976413 w 3976413"/>
              <a:gd name="connsiteY0" fmla="*/ 322349 h 1064394"/>
              <a:gd name="connsiteX1" fmla="*/ 2881142 w 3976413"/>
              <a:gd name="connsiteY1" fmla="*/ 61092 h 1064394"/>
              <a:gd name="connsiteX2" fmla="*/ 2047129 w 3976413"/>
              <a:gd name="connsiteY2" fmla="*/ 10851 h 1064394"/>
              <a:gd name="connsiteX3" fmla="*/ 1323648 w 3976413"/>
              <a:gd name="connsiteY3" fmla="*/ 221866 h 1064394"/>
              <a:gd name="connsiteX4" fmla="*/ 1062391 w 3976413"/>
              <a:gd name="connsiteY4" fmla="*/ 603703 h 1064394"/>
              <a:gd name="connsiteX5" fmla="*/ 1122681 w 3976413"/>
              <a:gd name="connsiteY5" fmla="*/ 955396 h 1064394"/>
              <a:gd name="connsiteX6" fmla="*/ 578543 w 3976413"/>
              <a:gd name="connsiteY6" fmla="*/ 1064394 h 1064394"/>
              <a:gd name="connsiteX7" fmla="*/ 0 w 3976413"/>
              <a:gd name="connsiteY7" fmla="*/ 965839 h 1064394"/>
              <a:gd name="connsiteX0" fmla="*/ 3976413 w 3976413"/>
              <a:gd name="connsiteY0" fmla="*/ 322349 h 1064394"/>
              <a:gd name="connsiteX1" fmla="*/ 2881142 w 3976413"/>
              <a:gd name="connsiteY1" fmla="*/ 61092 h 1064394"/>
              <a:gd name="connsiteX2" fmla="*/ 2047129 w 3976413"/>
              <a:gd name="connsiteY2" fmla="*/ 10851 h 1064394"/>
              <a:gd name="connsiteX3" fmla="*/ 1323648 w 3976413"/>
              <a:gd name="connsiteY3" fmla="*/ 221866 h 1064394"/>
              <a:gd name="connsiteX4" fmla="*/ 1062391 w 3976413"/>
              <a:gd name="connsiteY4" fmla="*/ 603703 h 1064394"/>
              <a:gd name="connsiteX5" fmla="*/ 1012721 w 3976413"/>
              <a:gd name="connsiteY5" fmla="*/ 955396 h 1064394"/>
              <a:gd name="connsiteX6" fmla="*/ 578543 w 3976413"/>
              <a:gd name="connsiteY6" fmla="*/ 1064394 h 1064394"/>
              <a:gd name="connsiteX7" fmla="*/ 0 w 3976413"/>
              <a:gd name="connsiteY7" fmla="*/ 965839 h 1064394"/>
              <a:gd name="connsiteX0" fmla="*/ 3976413 w 3976413"/>
              <a:gd name="connsiteY0" fmla="*/ 322349 h 1064394"/>
              <a:gd name="connsiteX1" fmla="*/ 2881142 w 3976413"/>
              <a:gd name="connsiteY1" fmla="*/ 61092 h 1064394"/>
              <a:gd name="connsiteX2" fmla="*/ 2047129 w 3976413"/>
              <a:gd name="connsiteY2" fmla="*/ 10851 h 1064394"/>
              <a:gd name="connsiteX3" fmla="*/ 1323648 w 3976413"/>
              <a:gd name="connsiteY3" fmla="*/ 221866 h 1064394"/>
              <a:gd name="connsiteX4" fmla="*/ 1062391 w 3976413"/>
              <a:gd name="connsiteY4" fmla="*/ 603703 h 1064394"/>
              <a:gd name="connsiteX5" fmla="*/ 1012721 w 3976413"/>
              <a:gd name="connsiteY5" fmla="*/ 955396 h 1064394"/>
              <a:gd name="connsiteX6" fmla="*/ 578543 w 3976413"/>
              <a:gd name="connsiteY6" fmla="*/ 1064394 h 1064394"/>
              <a:gd name="connsiteX7" fmla="*/ 0 w 3976413"/>
              <a:gd name="connsiteY7" fmla="*/ 965839 h 1064394"/>
              <a:gd name="connsiteX0" fmla="*/ 3976413 w 3976413"/>
              <a:gd name="connsiteY0" fmla="*/ 322349 h 1064394"/>
              <a:gd name="connsiteX1" fmla="*/ 2881142 w 3976413"/>
              <a:gd name="connsiteY1" fmla="*/ 61092 h 1064394"/>
              <a:gd name="connsiteX2" fmla="*/ 2047129 w 3976413"/>
              <a:gd name="connsiteY2" fmla="*/ 10851 h 1064394"/>
              <a:gd name="connsiteX3" fmla="*/ 1323648 w 3976413"/>
              <a:gd name="connsiteY3" fmla="*/ 221866 h 1064394"/>
              <a:gd name="connsiteX4" fmla="*/ 1062391 w 3976413"/>
              <a:gd name="connsiteY4" fmla="*/ 603703 h 1064394"/>
              <a:gd name="connsiteX5" fmla="*/ 954847 w 3976413"/>
              <a:gd name="connsiteY5" fmla="*/ 955396 h 1064394"/>
              <a:gd name="connsiteX6" fmla="*/ 578543 w 3976413"/>
              <a:gd name="connsiteY6" fmla="*/ 1064394 h 1064394"/>
              <a:gd name="connsiteX7" fmla="*/ 0 w 3976413"/>
              <a:gd name="connsiteY7" fmla="*/ 965839 h 1064394"/>
              <a:gd name="connsiteX0" fmla="*/ 3976413 w 3976413"/>
              <a:gd name="connsiteY0" fmla="*/ 322349 h 1064394"/>
              <a:gd name="connsiteX1" fmla="*/ 2881142 w 3976413"/>
              <a:gd name="connsiteY1" fmla="*/ 61092 h 1064394"/>
              <a:gd name="connsiteX2" fmla="*/ 2047129 w 3976413"/>
              <a:gd name="connsiteY2" fmla="*/ 10851 h 1064394"/>
              <a:gd name="connsiteX3" fmla="*/ 1323648 w 3976413"/>
              <a:gd name="connsiteY3" fmla="*/ 221866 h 1064394"/>
              <a:gd name="connsiteX4" fmla="*/ 1062391 w 3976413"/>
              <a:gd name="connsiteY4" fmla="*/ 603703 h 1064394"/>
              <a:gd name="connsiteX5" fmla="*/ 954847 w 3976413"/>
              <a:gd name="connsiteY5" fmla="*/ 955396 h 1064394"/>
              <a:gd name="connsiteX6" fmla="*/ 578543 w 3976413"/>
              <a:gd name="connsiteY6" fmla="*/ 1064394 h 1064394"/>
              <a:gd name="connsiteX7" fmla="*/ 0 w 3976413"/>
              <a:gd name="connsiteY7" fmla="*/ 965839 h 1064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76413" h="1064394">
                <a:moveTo>
                  <a:pt x="3976413" y="322349"/>
                </a:moveTo>
                <a:cubicBezTo>
                  <a:pt x="3589551" y="217678"/>
                  <a:pt x="3202689" y="113008"/>
                  <a:pt x="2881142" y="61092"/>
                </a:cubicBezTo>
                <a:cubicBezTo>
                  <a:pt x="2559595" y="9176"/>
                  <a:pt x="2306711" y="-15945"/>
                  <a:pt x="2047129" y="10851"/>
                </a:cubicBezTo>
                <a:cubicBezTo>
                  <a:pt x="1787547" y="37647"/>
                  <a:pt x="1487771" y="123057"/>
                  <a:pt x="1323648" y="221866"/>
                </a:cubicBezTo>
                <a:cubicBezTo>
                  <a:pt x="1159525" y="320675"/>
                  <a:pt x="1100709" y="469469"/>
                  <a:pt x="1062391" y="603703"/>
                </a:cubicBezTo>
                <a:cubicBezTo>
                  <a:pt x="1024073" y="737937"/>
                  <a:pt x="1035488" y="878614"/>
                  <a:pt x="954847" y="955396"/>
                </a:cubicBezTo>
                <a:cubicBezTo>
                  <a:pt x="874206" y="1032178"/>
                  <a:pt x="762763" y="1052671"/>
                  <a:pt x="578543" y="1064394"/>
                </a:cubicBezTo>
                <a:cubicBezTo>
                  <a:pt x="385695" y="1031542"/>
                  <a:pt x="221785" y="1028639"/>
                  <a:pt x="0" y="965839"/>
                </a:cubicBezTo>
              </a:path>
            </a:pathLst>
          </a:custGeom>
          <a:ln w="28575">
            <a:solidFill>
              <a:srgbClr val="00CC99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62" name="TextBox 261"/>
          <p:cNvSpPr txBox="1"/>
          <p:nvPr/>
        </p:nvSpPr>
        <p:spPr>
          <a:xfrm>
            <a:off x="1895903" y="1598275"/>
            <a:ext cx="115209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solidFill>
                  <a:srgbClr val="00CC99"/>
                </a:solidFill>
              </a:rPr>
              <a:t>2.4 </a:t>
            </a:r>
            <a:r>
              <a:rPr lang="en-US" sz="1400" b="1" dirty="0" smtClean="0">
                <a:solidFill>
                  <a:srgbClr val="00CC99"/>
                </a:solidFill>
              </a:rPr>
              <a:t>pull, merge</a:t>
            </a:r>
            <a:endParaRPr lang="en-US" sz="1400" b="1" dirty="0">
              <a:solidFill>
                <a:srgbClr val="00CC99"/>
              </a:solidFill>
            </a:endParaRPr>
          </a:p>
        </p:txBody>
      </p:sp>
      <p:sp>
        <p:nvSpPr>
          <p:cNvPr id="263" name="Can 262"/>
          <p:cNvSpPr/>
          <p:nvPr/>
        </p:nvSpPr>
        <p:spPr>
          <a:xfrm>
            <a:off x="788125" y="749896"/>
            <a:ext cx="685800" cy="650081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D28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Local</a:t>
            </a:r>
          </a:p>
          <a:p>
            <a:pPr algn="ctr"/>
            <a:r>
              <a:rPr lang="en-US" sz="1600" b="1" dirty="0"/>
              <a:t>Repo</a:t>
            </a:r>
          </a:p>
        </p:txBody>
      </p:sp>
      <p:sp>
        <p:nvSpPr>
          <p:cNvPr id="47" name="Can 46"/>
          <p:cNvSpPr/>
          <p:nvPr/>
        </p:nvSpPr>
        <p:spPr>
          <a:xfrm>
            <a:off x="3845067" y="932275"/>
            <a:ext cx="1107933" cy="762000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D28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Contributor</a:t>
            </a:r>
            <a:endParaRPr lang="en-US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Repo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4973682" y="1283296"/>
            <a:ext cx="665118" cy="0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973683" y="973144"/>
            <a:ext cx="766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0. fork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52" name="Arc 51"/>
          <p:cNvSpPr/>
          <p:nvPr/>
        </p:nvSpPr>
        <p:spPr>
          <a:xfrm flipV="1">
            <a:off x="1506582" y="1135969"/>
            <a:ext cx="1846217" cy="872166"/>
          </a:xfrm>
          <a:prstGeom prst="arc">
            <a:avLst>
              <a:gd name="adj1" fmla="val 11317751"/>
              <a:gd name="adj2" fmla="val 21061440"/>
            </a:avLst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3" name="TextBox 52"/>
          <p:cNvSpPr txBox="1"/>
          <p:nvPr/>
        </p:nvSpPr>
        <p:spPr>
          <a:xfrm>
            <a:off x="1887581" y="2055475"/>
            <a:ext cx="115209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2.5 push</a:t>
            </a:r>
            <a:endParaRPr lang="en-US" sz="1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54</Words>
  <Application>Microsoft Office PowerPoint</Application>
  <PresentationFormat>Custom</PresentationFormat>
  <Paragraphs>27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 Chatura Rajapakse</cp:lastModifiedBy>
  <cp:revision>38</cp:revision>
  <dcterms:created xsi:type="dcterms:W3CDTF">2006-08-16T00:00:00Z</dcterms:created>
  <dcterms:modified xsi:type="dcterms:W3CDTF">2014-05-06T04:24:14Z</dcterms:modified>
</cp:coreProperties>
</file>