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Nanum Gothic" panose="020B0600000101010101" charset="-127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f6b596ac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f6b596ac5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c5853f3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c5853f3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2183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smtClean="0">
                <a:latin typeface="Nanum Gothic"/>
                <a:ea typeface="Nanum Gothic"/>
                <a:cs typeface="Nanum Gothic"/>
                <a:sym typeface="Nanum Gothic"/>
              </a:rPr>
              <a:t>LVUP</a:t>
            </a:r>
            <a:endParaRPr sz="4600" b="1"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smtClean="0">
                <a:latin typeface="Nanum Gothic"/>
                <a:ea typeface="Nanum Gothic"/>
                <a:cs typeface="Nanum Gothic"/>
                <a:sym typeface="Nanum Gothic"/>
              </a:rPr>
              <a:t>킥오프 미팅</a:t>
            </a:r>
            <a:endParaRPr sz="30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92183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b="1" smtClean="0">
                <a:solidFill>
                  <a:srgbClr val="FFD966"/>
                </a:solidFill>
                <a:latin typeface="Nanum Gothic"/>
                <a:ea typeface="Nanum Gothic"/>
                <a:cs typeface="Nanum Gothic"/>
                <a:sym typeface="Nanum Gothic"/>
              </a:rPr>
              <a:t>모임 요약</a:t>
            </a:r>
            <a:r>
              <a:rPr lang="en-US" altLang="ko-KR" sz="3300" b="1" smtClean="0">
                <a:solidFill>
                  <a:srgbClr val="FFD966"/>
                </a:solidFill>
                <a:latin typeface="Nanum Gothic"/>
                <a:ea typeface="Nanum Gothic"/>
                <a:cs typeface="Nanum Gothic"/>
                <a:sym typeface="Nanum Gothic"/>
              </a:rPr>
              <a:t/>
            </a:r>
            <a:br>
              <a:rPr lang="en-US" altLang="ko-KR" sz="3300" b="1" smtClean="0">
                <a:solidFill>
                  <a:srgbClr val="FFD966"/>
                </a:solidFill>
                <a:latin typeface="Nanum Gothic"/>
                <a:ea typeface="Nanum Gothic"/>
                <a:cs typeface="Nanum Gothic"/>
                <a:sym typeface="Nanum Gothic"/>
              </a:rPr>
            </a:br>
            <a:endParaRPr sz="2600" b="1">
              <a:latin typeface="Nanum Gothic"/>
              <a:ea typeface="Nanum Gothic"/>
              <a:cs typeface="Nanum Gothic"/>
              <a:sym typeface="Nanum Gothic"/>
            </a:endParaRPr>
          </a:p>
          <a:p>
            <a:pPr marL="102870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ko" sz="2200" b="1" smtClean="0"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lang="ko-KR" altLang="en-US" sz="2200" b="1" smtClean="0">
                <a:latin typeface="Nanum Gothic"/>
                <a:ea typeface="Nanum Gothic"/>
                <a:cs typeface="Nanum Gothic"/>
                <a:sym typeface="Nanum Gothic"/>
              </a:rPr>
              <a:t>인사</a:t>
            </a:r>
            <a:r>
              <a:rPr lang="en-US" altLang="ko" sz="2200" b="1" smtClean="0">
                <a:latin typeface="Nanum Gothic"/>
                <a:ea typeface="Nanum Gothic"/>
                <a:cs typeface="Nanum Gothic"/>
                <a:sym typeface="Nanum Gothic"/>
              </a:rPr>
              <a:t/>
            </a:r>
            <a:br>
              <a:rPr lang="en-US" altLang="ko" sz="2200" b="1" smtClean="0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-US" altLang="ko" sz="2200" b="1" smtClean="0">
                <a:latin typeface="Nanum Gothic"/>
                <a:ea typeface="Nanum Gothic"/>
                <a:cs typeface="Nanum Gothic"/>
                <a:sym typeface="Nanum Gothic"/>
              </a:rPr>
              <a:t>2. </a:t>
            </a:r>
            <a:r>
              <a:rPr lang="ko-KR" altLang="en-US" sz="2200" b="1" smtClean="0">
                <a:latin typeface="Nanum Gothic"/>
                <a:ea typeface="Nanum Gothic"/>
                <a:cs typeface="Nanum Gothic"/>
                <a:sym typeface="Nanum Gothic"/>
              </a:rPr>
              <a:t>모임 규칙 상의</a:t>
            </a:r>
            <a:r>
              <a:rPr lang="en-US" altLang="ko-KR" sz="2200" b="1" smtClean="0">
                <a:latin typeface="Nanum Gothic"/>
                <a:ea typeface="Nanum Gothic"/>
                <a:cs typeface="Nanum Gothic"/>
                <a:sym typeface="Nanum Gothic"/>
              </a:rPr>
              <a:t/>
            </a:r>
            <a:br>
              <a:rPr lang="en-US" altLang="ko-KR" sz="2200" b="1" smtClean="0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-US" altLang="ko" sz="2200" b="1" smtClean="0">
                <a:latin typeface="Nanum Gothic"/>
                <a:ea typeface="Nanum Gothic"/>
                <a:cs typeface="Nanum Gothic"/>
                <a:sym typeface="Nanum Gothic"/>
              </a:rPr>
              <a:t>3. </a:t>
            </a:r>
            <a:r>
              <a:rPr lang="ko-KR" altLang="en-US" sz="2200" b="1" smtClean="0">
                <a:latin typeface="Nanum Gothic"/>
                <a:ea typeface="Nanum Gothic"/>
                <a:cs typeface="Nanum Gothic"/>
                <a:sym typeface="Nanum Gothic"/>
              </a:rPr>
              <a:t>스터디 주제 상의</a:t>
            </a:r>
            <a:endParaRPr sz="22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화면 슬라이드 쇼(16:9)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Nanum Gothic</vt:lpstr>
      <vt:lpstr>Arial</vt:lpstr>
      <vt:lpstr>Simple Dark</vt:lpstr>
      <vt:lpstr>LVUP 킥오프 미팅</vt:lpstr>
      <vt:lpstr>모임 요약  1. 인사 2. 모임 규칙 상의 3. 스터디 주제 상의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LVUP 킥오프 미팅</dc:title>
  <cp:lastModifiedBy>김석환 [넷마블엔투/콘텐츠1파트(모마)]</cp:lastModifiedBy>
  <cp:revision>2</cp:revision>
  <dcterms:modified xsi:type="dcterms:W3CDTF">2023-11-24T06:59:17Z</dcterms:modified>
</cp:coreProperties>
</file>