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8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0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86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26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3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2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2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46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5A07-D6D3-4E42-9651-3FDC1D6312F6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BB24-208F-2A46-B5AB-BB1FEEBBE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09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WebProgramming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Assignment #3 server script PHP &amp; MySQL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0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smtClean="0"/>
              <a:t>list</a:t>
            </a:r>
            <a:endParaRPr kumimoji="1"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353"/>
            <a:ext cx="7178623" cy="5163833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추가버튼 아래 </a:t>
            </a:r>
            <a:r>
              <a:rPr kumimoji="1" lang="en-US" altLang="ko-KR" dirty="0" smtClean="0"/>
              <a:t>input</a:t>
            </a:r>
            <a:r>
              <a:rPr kumimoji="1" lang="ko-KR" altLang="en-US" dirty="0" smtClean="0"/>
              <a:t>값에 찾고싶은 </a:t>
            </a:r>
            <a:r>
              <a:rPr kumimoji="1" lang="en-US" altLang="ko-KR" dirty="0" err="1" smtClean="0"/>
              <a:t>userID</a:t>
            </a:r>
            <a:r>
              <a:rPr kumimoji="1" lang="ko-KR" altLang="en-US" dirty="0" smtClean="0"/>
              <a:t>를 넣고 검색버튼을 누르면 </a:t>
            </a:r>
            <a:r>
              <a:rPr kumimoji="1" lang="en-US" altLang="ko-KR" dirty="0" smtClean="0"/>
              <a:t>search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기능을 수행한다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6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modify.php?no</a:t>
            </a:r>
            <a:r>
              <a:rPr kumimoji="1" lang="en-US" altLang="ko-KR" sz="3200" b="1" dirty="0" smtClean="0"/>
              <a:t>=2</a:t>
            </a:r>
            <a:endParaRPr kumimoji="1"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7"/>
            <a:ext cx="7208604" cy="5185399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검색한 결과가 없으면 정보를 비워놓는다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77118" y="4217350"/>
            <a:ext cx="6089963" cy="108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mtClean="0"/>
              <a:t>검색한 결과에 맞는 </a:t>
            </a:r>
            <a:r>
              <a:rPr kumimoji="1" lang="en-US" altLang="ko-KR" smtClean="0"/>
              <a:t>user</a:t>
            </a:r>
            <a:r>
              <a:rPr kumimoji="1" lang="ko-KR" altLang="en-US" smtClean="0"/>
              <a:t>의 값으로 </a:t>
            </a:r>
            <a:r>
              <a:rPr kumimoji="1" lang="en-US" altLang="ko-KR" smtClean="0"/>
              <a:t>modify.php</a:t>
            </a:r>
            <a:r>
              <a:rPr kumimoji="1" lang="ko-KR" altLang="en-US" smtClean="0"/>
              <a:t>에 진입한다</a:t>
            </a:r>
            <a:r>
              <a:rPr kumimoji="1" lang="en-US" altLang="ko-KR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21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smtClean="0"/>
              <a:t>delete</a:t>
            </a:r>
            <a:endParaRPr kumimoji="1"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41604"/>
            <a:ext cx="7570657" cy="5451503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frog032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를 </a:t>
            </a:r>
            <a:r>
              <a:rPr kumimoji="1" lang="en-US" altLang="ko-KR" dirty="0" smtClean="0"/>
              <a:t>delete</a:t>
            </a:r>
            <a:r>
              <a:rPr kumimoji="1" lang="ko-KR" altLang="en-US" dirty="0" smtClean="0"/>
              <a:t>한 모습이다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09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450"/>
            <a:ext cx="7100341" cy="52318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코드설명 </a:t>
            </a:r>
            <a:r>
              <a:rPr kumimoji="1" lang="en-US" altLang="ko-KR" sz="3200" b="1" dirty="0" err="1" smtClean="0"/>
              <a:t>list.php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135703" y="1690687"/>
            <a:ext cx="3781478" cy="4785063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list.php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contacts Table</a:t>
            </a:r>
            <a:r>
              <a:rPr kumimoji="1" lang="ko-KR" altLang="en-US" dirty="0" smtClean="0"/>
              <a:t>이 존재하는지 </a:t>
            </a:r>
            <a:r>
              <a:rPr kumimoji="1" lang="en-US" altLang="ko-KR" dirty="0" smtClean="0"/>
              <a:t>SHOW TABLES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쿼리를 통해 확인 후 </a:t>
            </a:r>
            <a:r>
              <a:rPr kumimoji="1" lang="en-US" altLang="ko-KR" dirty="0" smtClean="0"/>
              <a:t>flag</a:t>
            </a:r>
            <a:r>
              <a:rPr kumimoji="1" lang="ko-KR" altLang="en-US" dirty="0" smtClean="0"/>
              <a:t>하는 모습이다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0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코드설명 </a:t>
            </a:r>
            <a:r>
              <a:rPr kumimoji="1" lang="en-US" altLang="ko-KR" sz="3200" b="1" dirty="0" err="1" smtClean="0"/>
              <a:t>list.php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5415261"/>
            <a:ext cx="11078981" cy="139728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/>
              <a:t>list.php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contacts TABLE</a:t>
            </a:r>
            <a:r>
              <a:rPr kumimoji="1" lang="ko-KR" altLang="en-US" dirty="0" smtClean="0"/>
              <a:t>이 생성될 때 </a:t>
            </a:r>
            <a:r>
              <a:rPr kumimoji="1" lang="en-US" altLang="ko-KR" dirty="0" smtClean="0"/>
              <a:t>column</a:t>
            </a:r>
            <a:r>
              <a:rPr kumimoji="1" lang="ko-KR" altLang="en-US" dirty="0" smtClean="0"/>
              <a:t>들 정보가 다를 수 있으므로 그에 맞게 </a:t>
            </a:r>
            <a:r>
              <a:rPr kumimoji="1" lang="en-US" altLang="ko-KR" dirty="0" smtClean="0"/>
              <a:t>input form</a:t>
            </a:r>
            <a:r>
              <a:rPr kumimoji="1" lang="ko-KR" altLang="en-US" dirty="0" smtClean="0"/>
              <a:t>을 만들어준다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이코드에서는 편의를 위해 대부분 </a:t>
            </a:r>
            <a:r>
              <a:rPr kumimoji="1" lang="en-US" altLang="ko-KR" dirty="0" smtClean="0"/>
              <a:t>varchar</a:t>
            </a:r>
            <a:r>
              <a:rPr kumimoji="1" lang="ko-KR" altLang="en-US" dirty="0" smtClean="0"/>
              <a:t>로 선언했고 길이 또한 따로 예외처리해주지않았다</a:t>
            </a:r>
            <a:r>
              <a:rPr kumimoji="1" lang="en-US" altLang="ko-KR" dirty="0" smtClean="0"/>
              <a:t>.)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445"/>
            <a:ext cx="10058400" cy="40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1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코드설명 </a:t>
            </a:r>
            <a:r>
              <a:rPr kumimoji="1" lang="en-US" altLang="ko-KR" sz="3200" b="1" dirty="0" err="1" smtClean="0"/>
              <a:t>process.php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 rot="10800000" flipV="1">
            <a:off x="7420131" y="1139252"/>
            <a:ext cx="4497050" cy="4276009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process.php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process.php</a:t>
            </a:r>
            <a:r>
              <a:rPr kumimoji="1" lang="ko-KR" altLang="en-US" dirty="0" smtClean="0"/>
              <a:t>는 따로 나타나지지 않지만 페이지간기능 다리역할을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delete, search, modify</a:t>
            </a:r>
            <a:r>
              <a:rPr kumimoji="1" lang="ko-KR" altLang="en-US" dirty="0" smtClean="0"/>
              <a:t>등 동작을 할 때 처리해주는데 </a:t>
            </a:r>
            <a:r>
              <a:rPr kumimoji="1" lang="en-US" altLang="ko-KR" dirty="0" smtClean="0"/>
              <a:t>switch case</a:t>
            </a:r>
            <a:r>
              <a:rPr kumimoji="1" lang="ko-KR" altLang="en-US" dirty="0" smtClean="0"/>
              <a:t>문으로 나누었다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5334"/>
            <a:ext cx="622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3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코드설명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 rot="10800000" flipV="1">
            <a:off x="838200" y="1514006"/>
            <a:ext cx="11078981" cy="466194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이외의 코드들은 기본적인 기능을 담당한다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9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smtClean="0"/>
              <a:t>개발환경</a:t>
            </a:r>
            <a:endParaRPr kumimoji="1" lang="ko-KR" altLang="en-US" sz="32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Linux (Raspberry pi3), Nginx, PHP7, MySQL(</a:t>
            </a:r>
            <a:r>
              <a:rPr kumimoji="1" lang="en-US" altLang="ko-KR" dirty="0" err="1" smtClean="0"/>
              <a:t>MariaDB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r>
              <a:rPr kumimoji="1" lang="en-US" altLang="ko-KR" dirty="0" smtClean="0"/>
              <a:t>165.194.35.2:3510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접속가능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해킹금지</a:t>
            </a:r>
            <a:r>
              <a:rPr kumimoji="1" lang="en-US" altLang="ko-KR" dirty="0" smtClean="0"/>
              <a:t>…)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90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실행결과과</a:t>
            </a:r>
            <a:endParaRPr kumimoji="1"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index.php</a:t>
            </a:r>
            <a:r>
              <a:rPr kumimoji="1" lang="en-US" altLang="ko-KR" dirty="0" smtClean="0"/>
              <a:t> , </a:t>
            </a:r>
            <a:r>
              <a:rPr kumimoji="1" lang="en-US" altLang="ko-KR" dirty="0" err="1" smtClean="0"/>
              <a:t>list.php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modify.php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process.php</a:t>
            </a:r>
            <a:r>
              <a:rPr kumimoji="1" lang="ko-KR" altLang="en-US" dirty="0" smtClean="0"/>
              <a:t>로 구성되어있다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 smtClean="0"/>
              <a:t>default page</a:t>
            </a:r>
            <a:r>
              <a:rPr kumimoji="1" lang="ko-KR" altLang="en-US" dirty="0" smtClean="0"/>
              <a:t>는 </a:t>
            </a:r>
            <a:r>
              <a:rPr kumimoji="1" lang="en-US" altLang="ko-KR" dirty="0" err="1" smtClean="0"/>
              <a:t>index.php</a:t>
            </a:r>
            <a:r>
              <a:rPr kumimoji="1" lang="ko-KR" altLang="en-US" dirty="0" smtClean="0"/>
              <a:t>로 시작하며 </a:t>
            </a:r>
            <a:r>
              <a:rPr kumimoji="1" lang="en-US" altLang="ko-KR" dirty="0" err="1" smtClean="0"/>
              <a:t>index.php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input</a:t>
            </a:r>
            <a:r>
              <a:rPr kumimoji="1" lang="ko-KR" altLang="en-US" dirty="0" smtClean="0"/>
              <a:t>의 역할을 수행한다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contacts</a:t>
            </a:r>
            <a:r>
              <a:rPr kumimoji="1" lang="ko-KR" altLang="en-US" dirty="0" smtClean="0"/>
              <a:t> 테이블을 이용하는데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최초접속으로 </a:t>
            </a:r>
            <a:r>
              <a:rPr kumimoji="1" lang="en-US" altLang="ko-KR" dirty="0" smtClean="0"/>
              <a:t>contacts</a:t>
            </a:r>
            <a:r>
              <a:rPr kumimoji="1" lang="ko-KR" altLang="en-US" dirty="0" smtClean="0"/>
              <a:t>테이블이 없으면 생성한다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테이블 구조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46" y="4195372"/>
            <a:ext cx="5969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855"/>
            <a:ext cx="6765769" cy="50800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index.php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20" y="5140038"/>
            <a:ext cx="4363388" cy="721116"/>
          </a:xfrm>
        </p:spPr>
        <p:txBody>
          <a:bodyPr>
            <a:normAutofit/>
          </a:bodyPr>
          <a:lstStyle/>
          <a:p>
            <a:r>
              <a:rPr kumimoji="1" lang="ko-KR" altLang="en-US" smtClean="0"/>
              <a:t>해당정보를 입력하면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5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4084"/>
            <a:ext cx="6909668" cy="5176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list.php</a:t>
            </a:r>
            <a:endParaRPr kumimoji="1" lang="ko-KR" altLang="en-US" sz="3200" b="1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5655247" cy="721116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좌측 </a:t>
            </a:r>
            <a:r>
              <a:rPr kumimoji="1" lang="en-US" altLang="ko-KR" dirty="0" err="1" smtClean="0"/>
              <a:t>nav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값이 표시된다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5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list.php?no</a:t>
            </a:r>
            <a:r>
              <a:rPr kumimoji="1" lang="en-US" altLang="ko-KR" sz="3200" b="1" dirty="0" smtClean="0"/>
              <a:t>=1</a:t>
            </a:r>
            <a:endParaRPr kumimoji="1"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338"/>
            <a:ext cx="6971675" cy="5020186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list</a:t>
            </a:r>
            <a:r>
              <a:rPr kumimoji="1" lang="ko-KR" altLang="en-US" dirty="0" smtClean="0"/>
              <a:t>중 하나 클릭하면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우측에 정보가 표시된다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0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modify.php?no</a:t>
            </a:r>
            <a:r>
              <a:rPr kumimoji="1" lang="en-US" altLang="ko-KR" sz="3200" b="1" dirty="0" smtClean="0"/>
              <a:t>=1</a:t>
            </a:r>
            <a:endParaRPr kumimoji="1"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062"/>
            <a:ext cx="6963764" cy="5014490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수정 버튼을 클릭하면 </a:t>
            </a:r>
            <a:r>
              <a:rPr kumimoji="1" lang="en-US" altLang="ko-KR" dirty="0" err="1" smtClean="0"/>
              <a:t>modify.php?no</a:t>
            </a:r>
            <a:r>
              <a:rPr kumimoji="1" lang="en-US" altLang="ko-KR" dirty="0" smtClean="0"/>
              <a:t>=1</a:t>
            </a:r>
            <a:r>
              <a:rPr kumimoji="1" lang="ko-KR" altLang="en-US" dirty="0" smtClean="0"/>
              <a:t>로 넘어온다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23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err="1" smtClean="0"/>
              <a:t>list?no</a:t>
            </a:r>
            <a:r>
              <a:rPr kumimoji="1" lang="en-US" altLang="ko-KR" sz="3200" b="1" dirty="0" smtClean="0"/>
              <a:t>=1</a:t>
            </a:r>
            <a:endParaRPr kumimoji="1"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131"/>
            <a:ext cx="6976716" cy="4993707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 fontScale="92500"/>
          </a:bodyPr>
          <a:lstStyle/>
          <a:p>
            <a:r>
              <a:rPr kumimoji="1" lang="en-US" altLang="ko-KR" dirty="0"/>
              <a:t>u</a:t>
            </a:r>
            <a:r>
              <a:rPr kumimoji="1" lang="en-US" altLang="ko-KR" dirty="0" smtClean="0"/>
              <a:t>ser</a:t>
            </a:r>
            <a:r>
              <a:rPr kumimoji="1" lang="ko-KR" altLang="en-US" dirty="0" smtClean="0"/>
              <a:t>값을 변경시킨 모습</a:t>
            </a:r>
            <a:r>
              <a:rPr kumimoji="1" lang="en-US" altLang="ko-KR" dirty="0" smtClean="0"/>
              <a:t>. Modify page</a:t>
            </a:r>
            <a:r>
              <a:rPr kumimoji="1" lang="ko-KR" altLang="en-US" dirty="0" smtClean="0"/>
              <a:t>에서 제출을 누르면 </a:t>
            </a:r>
            <a:r>
              <a:rPr kumimoji="1" lang="en-US" altLang="ko-KR" dirty="0" smtClean="0"/>
              <a:t>list</a:t>
            </a:r>
            <a:r>
              <a:rPr kumimoji="1" lang="ko-KR" altLang="en-US" dirty="0" smtClean="0"/>
              <a:t>로넘어온다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31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smtClean="0"/>
              <a:t>실행결과 </a:t>
            </a:r>
            <a:r>
              <a:rPr kumimoji="1" lang="en-US" altLang="ko-KR" sz="3200" b="1" dirty="0" smtClean="0"/>
              <a:t>list</a:t>
            </a:r>
            <a:endParaRPr kumimoji="1"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353"/>
            <a:ext cx="7178623" cy="5163833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977119" y="5140038"/>
            <a:ext cx="6089963" cy="108088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추가 버튼을 누르면 </a:t>
            </a:r>
            <a:r>
              <a:rPr kumimoji="1" lang="en-US" altLang="ko-KR" dirty="0" err="1" smtClean="0"/>
              <a:t>index.php</a:t>
            </a:r>
            <a:r>
              <a:rPr kumimoji="1" lang="ko-KR" altLang="en-US" dirty="0" smtClean="0"/>
              <a:t>로 돌아가 정보입력을 받는다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Item</a:t>
            </a:r>
            <a:r>
              <a:rPr kumimoji="1" lang="ko-KR" altLang="en-US" dirty="0" smtClean="0"/>
              <a:t>하나를 추가한 모습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7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180</Words>
  <Application>Microsoft Macintosh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WebProgramming</vt:lpstr>
      <vt:lpstr>개발환경</vt:lpstr>
      <vt:lpstr>실행결과과</vt:lpstr>
      <vt:lpstr>실행결과 index.php</vt:lpstr>
      <vt:lpstr>실행결과 list.php</vt:lpstr>
      <vt:lpstr>실행결과 list.php?no=1</vt:lpstr>
      <vt:lpstr>실행결과 modify.php?no=1</vt:lpstr>
      <vt:lpstr>실행결과 list?no=1</vt:lpstr>
      <vt:lpstr>실행결과 list</vt:lpstr>
      <vt:lpstr>실행결과 list</vt:lpstr>
      <vt:lpstr>실행결과 modify.php?no=2</vt:lpstr>
      <vt:lpstr>실행결과 delete</vt:lpstr>
      <vt:lpstr>코드설명 list.php</vt:lpstr>
      <vt:lpstr>코드설명 list.php</vt:lpstr>
      <vt:lpstr>코드설명 process.php</vt:lpstr>
      <vt:lpstr>코드설명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WebProgramming</dc:title>
  <dc:creator>설유환</dc:creator>
  <cp:lastModifiedBy>설유환</cp:lastModifiedBy>
  <cp:revision>5</cp:revision>
  <dcterms:created xsi:type="dcterms:W3CDTF">2017-11-23T08:06:04Z</dcterms:created>
  <dcterms:modified xsi:type="dcterms:W3CDTF">2017-11-23T08:48:24Z</dcterms:modified>
</cp:coreProperties>
</file>