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54" r:id="rId2"/>
    <p:sldId id="360" r:id="rId3"/>
    <p:sldId id="456" r:id="rId4"/>
    <p:sldId id="460" r:id="rId5"/>
    <p:sldId id="462" r:id="rId6"/>
    <p:sldId id="455" r:id="rId7"/>
    <p:sldId id="458" r:id="rId8"/>
    <p:sldId id="459" r:id="rId9"/>
    <p:sldId id="263" r:id="rId10"/>
    <p:sldId id="457" r:id="rId11"/>
    <p:sldId id="461" r:id="rId12"/>
    <p:sldId id="463" r:id="rId13"/>
    <p:sldId id="4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C15"/>
    <a:srgbClr val="4472C4"/>
    <a:srgbClr val="595959"/>
    <a:srgbClr val="16A086"/>
    <a:srgbClr val="13A286"/>
    <a:srgbClr val="445468"/>
    <a:srgbClr val="9CBC58"/>
    <a:srgbClr val="C1392B"/>
    <a:srgbClr val="C3382B"/>
    <a:srgbClr val="297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0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50EB-3659-4E21-85A6-A93CC68DCE64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0903-85C3-4BC1-8466-40E94ACB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9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03A348-FBDC-4A5E-B853-3495B643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" y="2162197"/>
            <a:ext cx="6402428" cy="2139629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444750" y="3654668"/>
            <a:ext cx="7308850" cy="353943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Blockchain with 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65646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ko-KR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dApp</a:t>
            </a:r>
            <a:endParaRPr lang="en-GB" altLang="ko-KR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10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1DD0B0D-67A4-43AB-AB69-23AEA429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9" y="2027470"/>
            <a:ext cx="3724275" cy="2752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5F2B11-9346-41E1-ADE9-CD2155805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3" y="1590286"/>
            <a:ext cx="4378466" cy="36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dA</a:t>
            </a:r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pp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11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2" name="그림 11">
            <a:extLst/>
          </p:cNvPr>
          <p:cNvPicPr>
            <a:picLocks noChangeAspect="1"/>
          </p:cNvPicPr>
          <p:nvPr/>
        </p:nvPicPr>
        <p:blipFill rotWithShape="1">
          <a:blip r:embed="rId2"/>
          <a:srcRect l="6431" t="15866" r="4540" b="10895"/>
          <a:stretch/>
        </p:blipFill>
        <p:spPr>
          <a:xfrm>
            <a:off x="2336799" y="1432077"/>
            <a:ext cx="7620001" cy="46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 rot="2700000">
            <a:off x="2581345" y="3212192"/>
            <a:ext cx="2700243" cy="118049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2700000">
            <a:off x="4739146" y="3212196"/>
            <a:ext cx="2700243" cy="118049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2700000">
            <a:off x="6915678" y="3212198"/>
            <a:ext cx="2700243" cy="118049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More Ethereum 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05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yourwebsite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.com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55" name="TextBox 54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12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59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68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9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93728" y="2814387"/>
            <a:ext cx="2700242" cy="1975466"/>
            <a:chOff x="1493728" y="2814387"/>
            <a:chExt cx="2700242" cy="1975466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 rot="18900000">
              <a:off x="1493728" y="3212191"/>
              <a:ext cx="2700242" cy="1180493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677" y="36"/>
                </a:cxn>
                <a:cxn ang="0">
                  <a:pos x="677" y="36"/>
                </a:cxn>
                <a:cxn ang="0">
                  <a:pos x="676" y="37"/>
                </a:cxn>
                <a:cxn ang="0">
                  <a:pos x="674" y="38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223" y="0"/>
                </a:cxn>
                <a:cxn ang="0">
                  <a:pos x="0" y="223"/>
                </a:cxn>
                <a:cxn ang="0">
                  <a:pos x="223" y="446"/>
                </a:cxn>
                <a:cxn ang="0">
                  <a:pos x="345" y="409"/>
                </a:cxn>
                <a:cxn ang="0">
                  <a:pos x="345" y="409"/>
                </a:cxn>
                <a:cxn ang="0">
                  <a:pos x="675" y="408"/>
                </a:cxn>
                <a:cxn ang="0">
                  <a:pos x="675" y="408"/>
                </a:cxn>
                <a:cxn ang="0">
                  <a:pos x="677" y="409"/>
                </a:cxn>
                <a:cxn ang="0">
                  <a:pos x="677" y="409"/>
                </a:cxn>
                <a:cxn ang="0">
                  <a:pos x="800" y="446"/>
                </a:cxn>
                <a:cxn ang="0">
                  <a:pos x="1023" y="223"/>
                </a:cxn>
                <a:cxn ang="0">
                  <a:pos x="800" y="0"/>
                </a:cxn>
              </a:cxnLst>
              <a:rect l="0" t="0" r="r" b="b"/>
              <a:pathLst>
                <a:path w="1023" h="446">
                  <a:moveTo>
                    <a:pt x="800" y="0"/>
                  </a:moveTo>
                  <a:cubicBezTo>
                    <a:pt x="754" y="0"/>
                    <a:pt x="713" y="13"/>
                    <a:pt x="677" y="36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7" y="36"/>
                    <a:pt x="676" y="37"/>
                    <a:pt x="676" y="37"/>
                  </a:cubicBezTo>
                  <a:cubicBezTo>
                    <a:pt x="675" y="37"/>
                    <a:pt x="675" y="38"/>
                    <a:pt x="674" y="38"/>
                  </a:cubicBezTo>
                  <a:cubicBezTo>
                    <a:pt x="525" y="137"/>
                    <a:pt x="345" y="36"/>
                    <a:pt x="345" y="36"/>
                  </a:cubicBezTo>
                  <a:cubicBezTo>
                    <a:pt x="345" y="36"/>
                    <a:pt x="345" y="36"/>
                    <a:pt x="345" y="36"/>
                  </a:cubicBezTo>
                  <a:cubicBezTo>
                    <a:pt x="310" y="13"/>
                    <a:pt x="268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6"/>
                    <a:pt x="99" y="446"/>
                    <a:pt x="223" y="446"/>
                  </a:cubicBezTo>
                  <a:cubicBezTo>
                    <a:pt x="268" y="446"/>
                    <a:pt x="310" y="432"/>
                    <a:pt x="345" y="409"/>
                  </a:cubicBezTo>
                  <a:cubicBezTo>
                    <a:pt x="345" y="409"/>
                    <a:pt x="345" y="409"/>
                    <a:pt x="345" y="409"/>
                  </a:cubicBezTo>
                  <a:cubicBezTo>
                    <a:pt x="345" y="409"/>
                    <a:pt x="525" y="308"/>
                    <a:pt x="675" y="408"/>
                  </a:cubicBezTo>
                  <a:cubicBezTo>
                    <a:pt x="675" y="408"/>
                    <a:pt x="675" y="408"/>
                    <a:pt x="675" y="408"/>
                  </a:cubicBezTo>
                  <a:cubicBezTo>
                    <a:pt x="676" y="409"/>
                    <a:pt x="677" y="409"/>
                    <a:pt x="677" y="409"/>
                  </a:cubicBezTo>
                  <a:cubicBezTo>
                    <a:pt x="677" y="409"/>
                    <a:pt x="677" y="409"/>
                    <a:pt x="677" y="409"/>
                  </a:cubicBezTo>
                  <a:cubicBezTo>
                    <a:pt x="713" y="432"/>
                    <a:pt x="754" y="446"/>
                    <a:pt x="800" y="446"/>
                  </a:cubicBezTo>
                  <a:cubicBezTo>
                    <a:pt x="923" y="446"/>
                    <a:pt x="1023" y="346"/>
                    <a:pt x="1023" y="223"/>
                  </a:cubicBezTo>
                  <a:cubicBezTo>
                    <a:pt x="1023" y="100"/>
                    <a:pt x="923" y="0"/>
                    <a:pt x="80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855800" y="3891819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 rot="2700000">
              <a:off x="2945587" y="2812852"/>
              <a:ext cx="894964" cy="89803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5975" y="2812851"/>
            <a:ext cx="2700242" cy="1975467"/>
            <a:chOff x="3655975" y="2812851"/>
            <a:chExt cx="2700242" cy="197546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rot="18900000">
              <a:off x="3655975" y="3212192"/>
              <a:ext cx="2700242" cy="1180493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677" y="36"/>
                </a:cxn>
                <a:cxn ang="0">
                  <a:pos x="677" y="36"/>
                </a:cxn>
                <a:cxn ang="0">
                  <a:pos x="676" y="37"/>
                </a:cxn>
                <a:cxn ang="0">
                  <a:pos x="674" y="38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223" y="0"/>
                </a:cxn>
                <a:cxn ang="0">
                  <a:pos x="0" y="223"/>
                </a:cxn>
                <a:cxn ang="0">
                  <a:pos x="223" y="446"/>
                </a:cxn>
                <a:cxn ang="0">
                  <a:pos x="345" y="409"/>
                </a:cxn>
                <a:cxn ang="0">
                  <a:pos x="345" y="409"/>
                </a:cxn>
                <a:cxn ang="0">
                  <a:pos x="675" y="408"/>
                </a:cxn>
                <a:cxn ang="0">
                  <a:pos x="675" y="408"/>
                </a:cxn>
                <a:cxn ang="0">
                  <a:pos x="677" y="409"/>
                </a:cxn>
                <a:cxn ang="0">
                  <a:pos x="677" y="409"/>
                </a:cxn>
                <a:cxn ang="0">
                  <a:pos x="800" y="446"/>
                </a:cxn>
                <a:cxn ang="0">
                  <a:pos x="1023" y="223"/>
                </a:cxn>
                <a:cxn ang="0">
                  <a:pos x="800" y="0"/>
                </a:cxn>
              </a:cxnLst>
              <a:rect l="0" t="0" r="r" b="b"/>
              <a:pathLst>
                <a:path w="1023" h="446">
                  <a:moveTo>
                    <a:pt x="800" y="0"/>
                  </a:moveTo>
                  <a:cubicBezTo>
                    <a:pt x="754" y="0"/>
                    <a:pt x="713" y="13"/>
                    <a:pt x="677" y="36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7" y="36"/>
                    <a:pt x="676" y="37"/>
                    <a:pt x="676" y="37"/>
                  </a:cubicBezTo>
                  <a:cubicBezTo>
                    <a:pt x="675" y="37"/>
                    <a:pt x="675" y="38"/>
                    <a:pt x="674" y="38"/>
                  </a:cubicBezTo>
                  <a:cubicBezTo>
                    <a:pt x="525" y="137"/>
                    <a:pt x="345" y="36"/>
                    <a:pt x="345" y="36"/>
                  </a:cubicBezTo>
                  <a:cubicBezTo>
                    <a:pt x="345" y="36"/>
                    <a:pt x="345" y="36"/>
                    <a:pt x="345" y="36"/>
                  </a:cubicBezTo>
                  <a:cubicBezTo>
                    <a:pt x="310" y="13"/>
                    <a:pt x="268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6"/>
                    <a:pt x="99" y="446"/>
                    <a:pt x="223" y="446"/>
                  </a:cubicBezTo>
                  <a:cubicBezTo>
                    <a:pt x="268" y="446"/>
                    <a:pt x="310" y="432"/>
                    <a:pt x="345" y="409"/>
                  </a:cubicBezTo>
                  <a:cubicBezTo>
                    <a:pt x="345" y="409"/>
                    <a:pt x="345" y="409"/>
                    <a:pt x="345" y="409"/>
                  </a:cubicBezTo>
                  <a:cubicBezTo>
                    <a:pt x="345" y="409"/>
                    <a:pt x="525" y="308"/>
                    <a:pt x="675" y="408"/>
                  </a:cubicBezTo>
                  <a:cubicBezTo>
                    <a:pt x="675" y="408"/>
                    <a:pt x="675" y="408"/>
                    <a:pt x="675" y="408"/>
                  </a:cubicBezTo>
                  <a:cubicBezTo>
                    <a:pt x="676" y="409"/>
                    <a:pt x="677" y="409"/>
                    <a:pt x="677" y="409"/>
                  </a:cubicBezTo>
                  <a:cubicBezTo>
                    <a:pt x="677" y="409"/>
                    <a:pt x="677" y="409"/>
                    <a:pt x="677" y="409"/>
                  </a:cubicBezTo>
                  <a:cubicBezTo>
                    <a:pt x="713" y="432"/>
                    <a:pt x="754" y="446"/>
                    <a:pt x="800" y="446"/>
                  </a:cubicBezTo>
                  <a:cubicBezTo>
                    <a:pt x="923" y="446"/>
                    <a:pt x="1023" y="346"/>
                    <a:pt x="1023" y="223"/>
                  </a:cubicBezTo>
                  <a:cubicBezTo>
                    <a:pt x="1023" y="100"/>
                    <a:pt x="923" y="0"/>
                    <a:pt x="80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101980" y="2812851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 rot="2700000">
              <a:off x="4019659" y="3891819"/>
              <a:ext cx="894964" cy="89803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28061" y="2812851"/>
            <a:ext cx="2700242" cy="1980603"/>
            <a:chOff x="5828061" y="2812851"/>
            <a:chExt cx="2700242" cy="1980603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8900000">
              <a:off x="5828061" y="3212198"/>
              <a:ext cx="2700242" cy="1180493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677" y="36"/>
                </a:cxn>
                <a:cxn ang="0">
                  <a:pos x="677" y="36"/>
                </a:cxn>
                <a:cxn ang="0">
                  <a:pos x="676" y="37"/>
                </a:cxn>
                <a:cxn ang="0">
                  <a:pos x="674" y="38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223" y="0"/>
                </a:cxn>
                <a:cxn ang="0">
                  <a:pos x="0" y="223"/>
                </a:cxn>
                <a:cxn ang="0">
                  <a:pos x="223" y="446"/>
                </a:cxn>
                <a:cxn ang="0">
                  <a:pos x="345" y="409"/>
                </a:cxn>
                <a:cxn ang="0">
                  <a:pos x="345" y="409"/>
                </a:cxn>
                <a:cxn ang="0">
                  <a:pos x="675" y="408"/>
                </a:cxn>
                <a:cxn ang="0">
                  <a:pos x="675" y="408"/>
                </a:cxn>
                <a:cxn ang="0">
                  <a:pos x="677" y="409"/>
                </a:cxn>
                <a:cxn ang="0">
                  <a:pos x="677" y="409"/>
                </a:cxn>
                <a:cxn ang="0">
                  <a:pos x="800" y="446"/>
                </a:cxn>
                <a:cxn ang="0">
                  <a:pos x="1023" y="223"/>
                </a:cxn>
                <a:cxn ang="0">
                  <a:pos x="800" y="0"/>
                </a:cxn>
              </a:cxnLst>
              <a:rect l="0" t="0" r="r" b="b"/>
              <a:pathLst>
                <a:path w="1023" h="446">
                  <a:moveTo>
                    <a:pt x="800" y="0"/>
                  </a:moveTo>
                  <a:cubicBezTo>
                    <a:pt x="754" y="0"/>
                    <a:pt x="713" y="13"/>
                    <a:pt x="677" y="36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7" y="36"/>
                    <a:pt x="676" y="37"/>
                    <a:pt x="676" y="37"/>
                  </a:cubicBezTo>
                  <a:cubicBezTo>
                    <a:pt x="675" y="37"/>
                    <a:pt x="675" y="38"/>
                    <a:pt x="674" y="38"/>
                  </a:cubicBezTo>
                  <a:cubicBezTo>
                    <a:pt x="525" y="137"/>
                    <a:pt x="345" y="36"/>
                    <a:pt x="345" y="36"/>
                  </a:cubicBezTo>
                  <a:cubicBezTo>
                    <a:pt x="345" y="36"/>
                    <a:pt x="345" y="36"/>
                    <a:pt x="345" y="36"/>
                  </a:cubicBezTo>
                  <a:cubicBezTo>
                    <a:pt x="310" y="13"/>
                    <a:pt x="268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6"/>
                    <a:pt x="99" y="446"/>
                    <a:pt x="223" y="446"/>
                  </a:cubicBezTo>
                  <a:cubicBezTo>
                    <a:pt x="268" y="446"/>
                    <a:pt x="310" y="432"/>
                    <a:pt x="345" y="409"/>
                  </a:cubicBezTo>
                  <a:cubicBezTo>
                    <a:pt x="345" y="409"/>
                    <a:pt x="345" y="409"/>
                    <a:pt x="345" y="409"/>
                  </a:cubicBezTo>
                  <a:cubicBezTo>
                    <a:pt x="345" y="409"/>
                    <a:pt x="525" y="308"/>
                    <a:pt x="675" y="408"/>
                  </a:cubicBezTo>
                  <a:cubicBezTo>
                    <a:pt x="675" y="408"/>
                    <a:pt x="675" y="408"/>
                    <a:pt x="675" y="408"/>
                  </a:cubicBezTo>
                  <a:cubicBezTo>
                    <a:pt x="676" y="409"/>
                    <a:pt x="677" y="409"/>
                    <a:pt x="677" y="409"/>
                  </a:cubicBezTo>
                  <a:cubicBezTo>
                    <a:pt x="677" y="409"/>
                    <a:pt x="677" y="409"/>
                    <a:pt x="677" y="409"/>
                  </a:cubicBezTo>
                  <a:cubicBezTo>
                    <a:pt x="713" y="432"/>
                    <a:pt x="754" y="446"/>
                    <a:pt x="800" y="446"/>
                  </a:cubicBezTo>
                  <a:cubicBezTo>
                    <a:pt x="923" y="446"/>
                    <a:pt x="1023" y="346"/>
                    <a:pt x="1023" y="223"/>
                  </a:cubicBezTo>
                  <a:cubicBezTo>
                    <a:pt x="1023" y="100"/>
                    <a:pt x="923" y="0"/>
                    <a:pt x="800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6192720" y="3895420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7282605" y="2812851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990307" y="2810219"/>
            <a:ext cx="2700242" cy="1677954"/>
            <a:chOff x="7990307" y="2810219"/>
            <a:chExt cx="2700242" cy="1677954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 rot="18900000">
              <a:off x="7990307" y="3212199"/>
              <a:ext cx="2700242" cy="1180493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677" y="36"/>
                </a:cxn>
                <a:cxn ang="0">
                  <a:pos x="677" y="36"/>
                </a:cxn>
                <a:cxn ang="0">
                  <a:pos x="676" y="37"/>
                </a:cxn>
                <a:cxn ang="0">
                  <a:pos x="674" y="38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223" y="0"/>
                </a:cxn>
                <a:cxn ang="0">
                  <a:pos x="0" y="223"/>
                </a:cxn>
                <a:cxn ang="0">
                  <a:pos x="223" y="446"/>
                </a:cxn>
                <a:cxn ang="0">
                  <a:pos x="345" y="409"/>
                </a:cxn>
                <a:cxn ang="0">
                  <a:pos x="345" y="409"/>
                </a:cxn>
                <a:cxn ang="0">
                  <a:pos x="675" y="408"/>
                </a:cxn>
                <a:cxn ang="0">
                  <a:pos x="675" y="408"/>
                </a:cxn>
                <a:cxn ang="0">
                  <a:pos x="677" y="409"/>
                </a:cxn>
                <a:cxn ang="0">
                  <a:pos x="677" y="409"/>
                </a:cxn>
                <a:cxn ang="0">
                  <a:pos x="800" y="446"/>
                </a:cxn>
                <a:cxn ang="0">
                  <a:pos x="1023" y="223"/>
                </a:cxn>
                <a:cxn ang="0">
                  <a:pos x="800" y="0"/>
                </a:cxn>
              </a:cxnLst>
              <a:rect l="0" t="0" r="r" b="b"/>
              <a:pathLst>
                <a:path w="1023" h="446">
                  <a:moveTo>
                    <a:pt x="800" y="0"/>
                  </a:moveTo>
                  <a:cubicBezTo>
                    <a:pt x="754" y="0"/>
                    <a:pt x="713" y="13"/>
                    <a:pt x="677" y="36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7" y="36"/>
                    <a:pt x="676" y="37"/>
                    <a:pt x="676" y="37"/>
                  </a:cubicBezTo>
                  <a:cubicBezTo>
                    <a:pt x="675" y="37"/>
                    <a:pt x="675" y="38"/>
                    <a:pt x="674" y="38"/>
                  </a:cubicBezTo>
                  <a:cubicBezTo>
                    <a:pt x="525" y="137"/>
                    <a:pt x="345" y="36"/>
                    <a:pt x="345" y="36"/>
                  </a:cubicBezTo>
                  <a:cubicBezTo>
                    <a:pt x="345" y="36"/>
                    <a:pt x="345" y="36"/>
                    <a:pt x="345" y="36"/>
                  </a:cubicBezTo>
                  <a:cubicBezTo>
                    <a:pt x="310" y="13"/>
                    <a:pt x="268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6"/>
                    <a:pt x="99" y="446"/>
                    <a:pt x="223" y="446"/>
                  </a:cubicBezTo>
                  <a:cubicBezTo>
                    <a:pt x="268" y="446"/>
                    <a:pt x="310" y="432"/>
                    <a:pt x="345" y="409"/>
                  </a:cubicBezTo>
                  <a:cubicBezTo>
                    <a:pt x="345" y="409"/>
                    <a:pt x="345" y="409"/>
                    <a:pt x="345" y="409"/>
                  </a:cubicBezTo>
                  <a:cubicBezTo>
                    <a:pt x="345" y="409"/>
                    <a:pt x="525" y="308"/>
                    <a:pt x="675" y="408"/>
                  </a:cubicBezTo>
                  <a:cubicBezTo>
                    <a:pt x="675" y="408"/>
                    <a:pt x="675" y="408"/>
                    <a:pt x="675" y="408"/>
                  </a:cubicBezTo>
                  <a:cubicBezTo>
                    <a:pt x="676" y="409"/>
                    <a:pt x="677" y="409"/>
                    <a:pt x="677" y="409"/>
                  </a:cubicBezTo>
                  <a:cubicBezTo>
                    <a:pt x="677" y="409"/>
                    <a:pt x="677" y="409"/>
                    <a:pt x="677" y="409"/>
                  </a:cubicBezTo>
                  <a:cubicBezTo>
                    <a:pt x="713" y="432"/>
                    <a:pt x="754" y="446"/>
                    <a:pt x="800" y="446"/>
                  </a:cubicBezTo>
                  <a:cubicBezTo>
                    <a:pt x="923" y="446"/>
                    <a:pt x="1023" y="346"/>
                    <a:pt x="1023" y="223"/>
                  </a:cubicBezTo>
                  <a:cubicBezTo>
                    <a:pt x="1023" y="100"/>
                    <a:pt x="923" y="0"/>
                    <a:pt x="80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>
              <a:off x="9436261" y="2810219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650114" y="4107958"/>
              <a:ext cx="308364" cy="380215"/>
              <a:chOff x="2386013" y="3200401"/>
              <a:chExt cx="163513" cy="201613"/>
            </a:xfrm>
            <a:solidFill>
              <a:srgbClr val="C3382B"/>
            </a:solidFill>
          </p:grpSpPr>
          <p:sp>
            <p:nvSpPr>
              <p:cNvPr id="79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1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3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4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9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2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C197F-D5DC-4C18-9234-1F9E9D289361}"/>
              </a:ext>
            </a:extLst>
          </p:cNvPr>
          <p:cNvSpPr txBox="1"/>
          <p:nvPr/>
        </p:nvSpPr>
        <p:spPr>
          <a:xfrm>
            <a:off x="1898484" y="4046089"/>
            <a:ext cx="81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907A2E-607A-4429-BCCA-368482A73581}"/>
              </a:ext>
            </a:extLst>
          </p:cNvPr>
          <p:cNvSpPr txBox="1"/>
          <p:nvPr/>
        </p:nvSpPr>
        <p:spPr>
          <a:xfrm>
            <a:off x="2979783" y="3054745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’14. 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8D3469-E5C8-4502-B32F-5AA72425BBC6}"/>
              </a:ext>
            </a:extLst>
          </p:cNvPr>
          <p:cNvSpPr txBox="1"/>
          <p:nvPr/>
        </p:nvSpPr>
        <p:spPr>
          <a:xfrm>
            <a:off x="4054062" y="4151897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’14. 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91516B-6D18-4023-814C-91C96087EC39}"/>
              </a:ext>
            </a:extLst>
          </p:cNvPr>
          <p:cNvSpPr txBox="1"/>
          <p:nvPr/>
        </p:nvSpPr>
        <p:spPr>
          <a:xfrm>
            <a:off x="5164813" y="3061813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’16.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355C0F-21F4-4421-8124-61E4645E1423}"/>
              </a:ext>
            </a:extLst>
          </p:cNvPr>
          <p:cNvSpPr txBox="1"/>
          <p:nvPr/>
        </p:nvSpPr>
        <p:spPr>
          <a:xfrm>
            <a:off x="1444502" y="4944123"/>
            <a:ext cx="1656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Whitepaper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발표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3ECBEA-2B42-4A4C-BD71-C8178C9B66D4}"/>
              </a:ext>
            </a:extLst>
          </p:cNvPr>
          <p:cNvSpPr txBox="1"/>
          <p:nvPr/>
        </p:nvSpPr>
        <p:spPr>
          <a:xfrm>
            <a:off x="3137436" y="2295365"/>
            <a:ext cx="48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ICO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6DF291-C9CB-490C-B5D1-A24133FB9CC3}"/>
              </a:ext>
            </a:extLst>
          </p:cNvPr>
          <p:cNvSpPr txBox="1"/>
          <p:nvPr/>
        </p:nvSpPr>
        <p:spPr>
          <a:xfrm>
            <a:off x="3792189" y="4944123"/>
            <a:ext cx="1323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Frontier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출시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1CE35E-B11E-4EFF-8733-3EEA8F16358B}"/>
              </a:ext>
            </a:extLst>
          </p:cNvPr>
          <p:cNvSpPr txBox="1"/>
          <p:nvPr/>
        </p:nvSpPr>
        <p:spPr>
          <a:xfrm>
            <a:off x="4737001" y="2286252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Homestead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출시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5B4031-3F93-4D3E-986D-41655FB3AA78}"/>
              </a:ext>
            </a:extLst>
          </p:cNvPr>
          <p:cNvSpPr txBox="1"/>
          <p:nvPr/>
        </p:nvSpPr>
        <p:spPr>
          <a:xfrm>
            <a:off x="5758714" y="4968645"/>
            <a:ext cx="189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DAO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해킹 및 하드포크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67BB93-8D34-484D-A1C8-8D70EFF12E0D}"/>
              </a:ext>
            </a:extLst>
          </p:cNvPr>
          <p:cNvSpPr txBox="1"/>
          <p:nvPr/>
        </p:nvSpPr>
        <p:spPr>
          <a:xfrm>
            <a:off x="6826433" y="2284948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DoS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공격 및 하드포크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D09D8E0-D092-4100-80E6-2368053C7629}"/>
              </a:ext>
            </a:extLst>
          </p:cNvPr>
          <p:cNvSpPr txBox="1"/>
          <p:nvPr/>
        </p:nvSpPr>
        <p:spPr>
          <a:xfrm>
            <a:off x="6222051" y="4151897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’16. 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773F26-19E9-4DE4-9152-8C8A22621DC8}"/>
              </a:ext>
            </a:extLst>
          </p:cNvPr>
          <p:cNvSpPr txBox="1"/>
          <p:nvPr/>
        </p:nvSpPr>
        <p:spPr>
          <a:xfrm>
            <a:off x="7345106" y="3054683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’16. 9</a:t>
            </a:r>
          </a:p>
        </p:txBody>
      </p:sp>
      <p:sp>
        <p:nvSpPr>
          <p:cNvPr id="107" name="Oval 6">
            <a:extLst>
              <a:ext uri="{FF2B5EF4-FFF2-40B4-BE49-F238E27FC236}">
                <a16:creationId xmlns:a16="http://schemas.microsoft.com/office/drawing/2014/main" id="{5E73E6F9-B857-41ED-9EAB-9FC3335C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291" y="3889459"/>
            <a:ext cx="894964" cy="89803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72505F-574B-4129-892E-5902FF0F1D04}"/>
              </a:ext>
            </a:extLst>
          </p:cNvPr>
          <p:cNvSpPr txBox="1"/>
          <p:nvPr/>
        </p:nvSpPr>
        <p:spPr>
          <a:xfrm>
            <a:off x="8405147" y="4154673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’17.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73643F-94B7-4B10-83EF-39635C0C9D47}"/>
              </a:ext>
            </a:extLst>
          </p:cNvPr>
          <p:cNvSpPr txBox="1"/>
          <p:nvPr/>
        </p:nvSpPr>
        <p:spPr>
          <a:xfrm>
            <a:off x="8024063" y="4970756"/>
            <a:ext cx="176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Metropolis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출시예정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6F514B-B7F6-4EFC-9461-0C1B19A2E4A3}"/>
              </a:ext>
            </a:extLst>
          </p:cNvPr>
          <p:cNvSpPr txBox="1"/>
          <p:nvPr/>
        </p:nvSpPr>
        <p:spPr>
          <a:xfrm>
            <a:off x="9511974" y="2962350"/>
            <a:ext cx="81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D0D821-DD94-40F3-B6D6-BA251951B4EE}"/>
              </a:ext>
            </a:extLst>
          </p:cNvPr>
          <p:cNvSpPr txBox="1"/>
          <p:nvPr/>
        </p:nvSpPr>
        <p:spPr>
          <a:xfrm>
            <a:off x="9245259" y="2285207"/>
            <a:ext cx="1558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Serenity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출시예정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13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03A348-FBDC-4A5E-B853-3495B643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90" y="2091077"/>
            <a:ext cx="6402428" cy="21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Ethereum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05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yourwebsite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.com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63" name="TextBox 62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0</a:t>
              </a:r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2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3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4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87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8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D145768-6271-4402-AD43-E8BF1DE8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95" y="2167201"/>
            <a:ext cx="3087706" cy="30877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93B4E5-B1B6-450A-A67B-C42FAEB26F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83" y="2893926"/>
            <a:ext cx="2570056" cy="1542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9EC247-1F42-4E5C-BC32-840BAD0722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88" y="1887958"/>
            <a:ext cx="2616991" cy="1449813"/>
          </a:xfrm>
          <a:prstGeom prst="rect">
            <a:avLst/>
          </a:prstGeom>
        </p:spPr>
      </p:pic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9A4B1CB4-555B-4E20-9A98-CF593DA90538}"/>
              </a:ext>
            </a:extLst>
          </p:cNvPr>
          <p:cNvSpPr/>
          <p:nvPr/>
        </p:nvSpPr>
        <p:spPr>
          <a:xfrm>
            <a:off x="4015504" y="3337771"/>
            <a:ext cx="645952" cy="6543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8396F457-C0F3-48A8-B200-D0527D341D47}"/>
              </a:ext>
            </a:extLst>
          </p:cNvPr>
          <p:cNvSpPr/>
          <p:nvPr/>
        </p:nvSpPr>
        <p:spPr>
          <a:xfrm>
            <a:off x="8126368" y="3337771"/>
            <a:ext cx="771787" cy="6207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E161E5-B54B-4924-8BB9-BCCF9FA81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08" y="3847378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1175"/>
      </p:ext>
    </p:extLst>
  </p:cSld>
  <p:clrMapOvr>
    <a:masterClrMapping/>
  </p:clrMapOvr>
  <p:transition spd="med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401498" y="2636118"/>
            <a:ext cx="3845236" cy="967225"/>
          </a:xfrm>
          <a:prstGeom prst="round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401498" y="4150084"/>
            <a:ext cx="3845236" cy="967225"/>
          </a:xfrm>
          <a:prstGeom prst="round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 flipH="1">
            <a:off x="6936304" y="2634047"/>
            <a:ext cx="3845236" cy="967225"/>
          </a:xfrm>
          <a:prstGeom prst="round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 flipH="1">
            <a:off x="6936304" y="4150085"/>
            <a:ext cx="3845236" cy="967225"/>
          </a:xfrm>
          <a:prstGeom prst="round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Index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05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yourwebsite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.com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53" name="TextBox 52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3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55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6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58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9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7" name="Hexagon 16"/>
          <p:cNvSpPr/>
          <p:nvPr/>
        </p:nvSpPr>
        <p:spPr bwMode="auto">
          <a:xfrm flipH="1">
            <a:off x="6470216" y="2512392"/>
            <a:ext cx="1398268" cy="1205404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F69C15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20301" y="4486417"/>
            <a:ext cx="23289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Decentralized Applications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34572" y="4508020"/>
            <a:ext cx="2112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More Ethereum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02425" y="2991983"/>
            <a:ext cx="2112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Smart Contract</a:t>
            </a:r>
          </a:p>
        </p:txBody>
      </p:sp>
      <p:sp>
        <p:nvSpPr>
          <p:cNvPr id="16" name="Hexagon 15"/>
          <p:cNvSpPr/>
          <p:nvPr/>
        </p:nvSpPr>
        <p:spPr bwMode="auto">
          <a:xfrm>
            <a:off x="4314555" y="4028429"/>
            <a:ext cx="1398268" cy="1205404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F69C15"/>
                </a:solidFill>
              </a:rPr>
              <a:t>3</a:t>
            </a:r>
          </a:p>
        </p:txBody>
      </p:sp>
      <p:sp>
        <p:nvSpPr>
          <p:cNvPr id="15" name="Hexagon 14"/>
          <p:cNvSpPr/>
          <p:nvPr/>
        </p:nvSpPr>
        <p:spPr bwMode="auto">
          <a:xfrm>
            <a:off x="4314555" y="2514464"/>
            <a:ext cx="1398268" cy="1205404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F69C15"/>
                </a:solidFill>
              </a:rPr>
              <a:t>1</a:t>
            </a:r>
          </a:p>
        </p:txBody>
      </p:sp>
      <p:sp>
        <p:nvSpPr>
          <p:cNvPr id="18" name="Hexagon 17"/>
          <p:cNvSpPr/>
          <p:nvPr/>
        </p:nvSpPr>
        <p:spPr bwMode="auto">
          <a:xfrm flipH="1">
            <a:off x="6470216" y="4028429"/>
            <a:ext cx="1398268" cy="1205404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F69C15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27BEE-6AFD-4103-B871-7BD48D5D6D1F}"/>
              </a:ext>
            </a:extLst>
          </p:cNvPr>
          <p:cNvSpPr txBox="1"/>
          <p:nvPr/>
        </p:nvSpPr>
        <p:spPr>
          <a:xfrm>
            <a:off x="1519519" y="2991982"/>
            <a:ext cx="2112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Block Chain</a:t>
            </a:r>
          </a:p>
        </p:txBody>
      </p:sp>
    </p:spTree>
    <p:extLst>
      <p:ext uri="{BB962C8B-B14F-4D97-AF65-F5344CB8AC3E}">
        <p14:creationId xmlns:p14="http://schemas.microsoft.com/office/powerpoint/2010/main" val="26852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Block Chain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4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16376-8470-4CAC-81CB-F5DAC3295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49" y="1805215"/>
            <a:ext cx="3910733" cy="2346440"/>
          </a:xfrm>
          <a:prstGeom prst="rect">
            <a:avLst/>
          </a:prstGeom>
        </p:spPr>
      </p:pic>
      <p:pic>
        <p:nvPicPr>
          <p:cNvPr id="2054" name="Picture 6" descr="pow pos에 대한 이미지 검색결과">
            <a:extLst>
              <a:ext uri="{FF2B5EF4-FFF2-40B4-BE49-F238E27FC236}">
                <a16:creationId xmlns:a16="http://schemas.microsoft.com/office/drawing/2014/main" id="{6D2813CC-3C87-48E5-B2F8-13E1BC64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28" y="4694070"/>
            <a:ext cx="2114758" cy="105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28713" y="4151655"/>
            <a:ext cx="1550956" cy="1690345"/>
            <a:chOff x="1579471" y="4151655"/>
            <a:chExt cx="1726960" cy="1804528"/>
          </a:xfrm>
        </p:grpSpPr>
        <p:pic>
          <p:nvPicPr>
            <p:cNvPr id="2050" name="Picture 2" descr="ethereum ghost에 대한 이미지 검색결과">
              <a:extLst>
                <a:ext uri="{FF2B5EF4-FFF2-40B4-BE49-F238E27FC236}">
                  <a16:creationId xmlns:a16="http://schemas.microsoft.com/office/drawing/2014/main" id="{3DB36306-904F-4FBE-9583-9F56F5B78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71" y="4449018"/>
              <a:ext cx="1726960" cy="150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076C16-C9BE-4BFD-A7B6-668848469176}"/>
                </a:ext>
              </a:extLst>
            </p:cNvPr>
            <p:cNvSpPr txBox="1"/>
            <p:nvPr/>
          </p:nvSpPr>
          <p:spPr>
            <a:xfrm>
              <a:off x="2186957" y="4151655"/>
              <a:ext cx="782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GHOST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22344" y="4524793"/>
            <a:ext cx="4046709" cy="1528075"/>
            <a:chOff x="4068162" y="4477312"/>
            <a:chExt cx="4046709" cy="1528075"/>
          </a:xfrm>
        </p:grpSpPr>
        <p:pic>
          <p:nvPicPr>
            <p:cNvPr id="2052" name="Picture 4" descr="ethereum slasher에 대한 이미지 검색결과">
              <a:extLst>
                <a:ext uri="{FF2B5EF4-FFF2-40B4-BE49-F238E27FC236}">
                  <a16:creationId xmlns:a16="http://schemas.microsoft.com/office/drawing/2014/main" id="{01B6AD1A-65FE-4F45-AD2C-C987C2ED4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162" y="4524794"/>
              <a:ext cx="4046709" cy="1480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F7D410-192E-4D3D-A9D7-4336796623E7}"/>
                </a:ext>
              </a:extLst>
            </p:cNvPr>
            <p:cNvSpPr txBox="1"/>
            <p:nvPr/>
          </p:nvSpPr>
          <p:spPr>
            <a:xfrm>
              <a:off x="5552829" y="4477312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SLASHER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1026" name="Picture 2" descr="ethereum casper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61" y="4402678"/>
            <a:ext cx="1854199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Block Chain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5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076C16-C9BE-4BFD-A7B6-668848469176}"/>
              </a:ext>
            </a:extLst>
          </p:cNvPr>
          <p:cNvSpPr txBox="1"/>
          <p:nvPr/>
        </p:nvSpPr>
        <p:spPr>
          <a:xfrm>
            <a:off x="2124277" y="1699261"/>
            <a:ext cx="2384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Node (Graphing Network)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pic>
        <p:nvPicPr>
          <p:cNvPr id="3074" name="Picture 2" descr="https://blog.ethereum.org/wp-content/uploads/2015/03/peerconnections.jpg">
            <a:extLst>
              <a:ext uri="{FF2B5EF4-FFF2-40B4-BE49-F238E27FC236}">
                <a16:creationId xmlns:a16="http://schemas.microsoft.com/office/drawing/2014/main" id="{B4A43954-FB3A-4D1E-84CD-336E9BB4B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03" y="2037815"/>
            <a:ext cx="3905092" cy="36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8">
            <a:extLst>
              <a:ext uri="{FF2B5EF4-FFF2-40B4-BE49-F238E27FC236}">
                <a16:creationId xmlns:a16="http://schemas.microsoft.com/office/drawing/2014/main" id="{0E92D72E-B672-4031-AC66-F26788F33043}"/>
              </a:ext>
            </a:extLst>
          </p:cNvPr>
          <p:cNvGrpSpPr/>
          <p:nvPr/>
        </p:nvGrpSpPr>
        <p:grpSpPr>
          <a:xfrm>
            <a:off x="7393907" y="2580789"/>
            <a:ext cx="2379753" cy="2311665"/>
            <a:chOff x="4361738" y="2182918"/>
            <a:chExt cx="3408069" cy="3408069"/>
          </a:xfrm>
        </p:grpSpPr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189FBCB7-9B25-4772-8385-A70AB82AB372}"/>
                </a:ext>
              </a:extLst>
            </p:cNvPr>
            <p:cNvSpPr/>
            <p:nvPr/>
          </p:nvSpPr>
          <p:spPr>
            <a:xfrm>
              <a:off x="4361738" y="2182918"/>
              <a:ext cx="3408069" cy="3408069"/>
            </a:xfrm>
            <a:prstGeom prst="ellipse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8">
              <a:extLst>
                <a:ext uri="{FF2B5EF4-FFF2-40B4-BE49-F238E27FC236}">
                  <a16:creationId xmlns:a16="http://schemas.microsoft.com/office/drawing/2014/main" id="{DB92917D-512B-45EC-BD16-F7367D78869C}"/>
                </a:ext>
              </a:extLst>
            </p:cNvPr>
            <p:cNvGrpSpPr/>
            <p:nvPr/>
          </p:nvGrpSpPr>
          <p:grpSpPr>
            <a:xfrm>
              <a:off x="5881862" y="2679771"/>
              <a:ext cx="364689" cy="970132"/>
              <a:chOff x="6044928" y="3266536"/>
              <a:chExt cx="226874" cy="603522"/>
            </a:xfrm>
          </p:grpSpPr>
          <p:sp>
            <p:nvSpPr>
              <p:cNvPr id="58" name="Shape 1034">
                <a:extLst>
                  <a:ext uri="{FF2B5EF4-FFF2-40B4-BE49-F238E27FC236}">
                    <a16:creationId xmlns:a16="http://schemas.microsoft.com/office/drawing/2014/main" id="{C6DB8392-9C42-40D7-AF2A-87BC94E904DA}"/>
                  </a:ext>
                </a:extLst>
              </p:cNvPr>
              <p:cNvSpPr/>
              <p:nvPr/>
            </p:nvSpPr>
            <p:spPr>
              <a:xfrm>
                <a:off x="6044928" y="3266536"/>
                <a:ext cx="152772" cy="118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43" y="9828"/>
                    </a:moveTo>
                    <a:cubicBezTo>
                      <a:pt x="20503" y="10692"/>
                      <a:pt x="21004" y="11543"/>
                      <a:pt x="21600" y="12462"/>
                    </a:cubicBezTo>
                    <a:cubicBezTo>
                      <a:pt x="20797" y="15394"/>
                      <a:pt x="20629" y="18810"/>
                      <a:pt x="20550" y="21600"/>
                    </a:cubicBezTo>
                    <a:cubicBezTo>
                      <a:pt x="17285" y="18886"/>
                      <a:pt x="18957" y="12766"/>
                      <a:pt x="16102" y="12414"/>
                    </a:cubicBezTo>
                    <a:cubicBezTo>
                      <a:pt x="13346" y="12074"/>
                      <a:pt x="12988" y="13608"/>
                      <a:pt x="12526" y="15998"/>
                    </a:cubicBezTo>
                    <a:cubicBezTo>
                      <a:pt x="12064" y="18387"/>
                      <a:pt x="11785" y="20178"/>
                      <a:pt x="11785" y="20178"/>
                    </a:cubicBezTo>
                    <a:cubicBezTo>
                      <a:pt x="11785" y="20178"/>
                      <a:pt x="2700" y="7597"/>
                      <a:pt x="0" y="3147"/>
                    </a:cubicBezTo>
                    <a:cubicBezTo>
                      <a:pt x="1311" y="2680"/>
                      <a:pt x="1742" y="2046"/>
                      <a:pt x="1827" y="0"/>
                    </a:cubicBezTo>
                    <a:cubicBezTo>
                      <a:pt x="4847" y="4160"/>
                      <a:pt x="12262" y="11667"/>
                      <a:pt x="15756" y="11667"/>
                    </a:cubicBezTo>
                    <a:cubicBezTo>
                      <a:pt x="17415" y="11667"/>
                      <a:pt x="18853" y="10951"/>
                      <a:pt x="20143" y="9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  <p:sp>
            <p:nvSpPr>
              <p:cNvPr id="59" name="Shape 1035">
                <a:extLst>
                  <a:ext uri="{FF2B5EF4-FFF2-40B4-BE49-F238E27FC236}">
                    <a16:creationId xmlns:a16="http://schemas.microsoft.com/office/drawing/2014/main" id="{8BDD03E3-1E8B-42EE-88EE-3770C02AB310}"/>
                  </a:ext>
                </a:extLst>
              </p:cNvPr>
              <p:cNvSpPr/>
              <p:nvPr/>
            </p:nvSpPr>
            <p:spPr>
              <a:xfrm>
                <a:off x="6204036" y="3584752"/>
                <a:ext cx="63807" cy="88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8" h="21600" extrusionOk="0">
                    <a:moveTo>
                      <a:pt x="11314" y="594"/>
                    </a:moveTo>
                    <a:lnTo>
                      <a:pt x="0" y="0"/>
                    </a:lnTo>
                    <a:cubicBezTo>
                      <a:pt x="0" y="0"/>
                      <a:pt x="10284" y="5549"/>
                      <a:pt x="10284" y="11495"/>
                    </a:cubicBezTo>
                    <a:cubicBezTo>
                      <a:pt x="10284" y="17438"/>
                      <a:pt x="9772" y="20013"/>
                      <a:pt x="9772" y="20013"/>
                    </a:cubicBezTo>
                    <a:lnTo>
                      <a:pt x="18772" y="21600"/>
                    </a:lnTo>
                    <a:cubicBezTo>
                      <a:pt x="18772" y="21600"/>
                      <a:pt x="21600" y="15655"/>
                      <a:pt x="19026" y="9907"/>
                    </a:cubicBezTo>
                    <a:cubicBezTo>
                      <a:pt x="16457" y="4162"/>
                      <a:pt x="13629" y="2575"/>
                      <a:pt x="11314" y="5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  <p:sp>
            <p:nvSpPr>
              <p:cNvPr id="60" name="Shape 1036">
                <a:extLst>
                  <a:ext uri="{FF2B5EF4-FFF2-40B4-BE49-F238E27FC236}">
                    <a16:creationId xmlns:a16="http://schemas.microsoft.com/office/drawing/2014/main" id="{CE001D85-B73D-47C7-91C2-6033687EEA5A}"/>
                  </a:ext>
                </a:extLst>
              </p:cNvPr>
              <p:cNvSpPr/>
              <p:nvPr/>
            </p:nvSpPr>
            <p:spPr>
              <a:xfrm>
                <a:off x="6243813" y="3793582"/>
                <a:ext cx="27989" cy="76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79" y="0"/>
                    </a:moveTo>
                    <a:cubicBezTo>
                      <a:pt x="6479" y="0"/>
                      <a:pt x="2878" y="12381"/>
                      <a:pt x="1439" y="16334"/>
                    </a:cubicBezTo>
                    <a:cubicBezTo>
                      <a:pt x="0" y="20286"/>
                      <a:pt x="0" y="21600"/>
                      <a:pt x="0" y="21600"/>
                    </a:cubicBezTo>
                    <a:lnTo>
                      <a:pt x="21600" y="20286"/>
                    </a:lnTo>
                    <a:cubicBezTo>
                      <a:pt x="21600" y="20286"/>
                      <a:pt x="16556" y="10275"/>
                      <a:pt x="6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5A528E3-9FE2-447B-9455-7531EAF997F2}"/>
              </a:ext>
            </a:extLst>
          </p:cNvPr>
          <p:cNvSpPr txBox="1"/>
          <p:nvPr/>
        </p:nvSpPr>
        <p:spPr>
          <a:xfrm>
            <a:off x="7905389" y="3413457"/>
            <a:ext cx="135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Node</a:t>
            </a:r>
            <a:endParaRPr lang="id-ID" sz="36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64B625-BC2C-405F-8F69-7E8BDB27A44C}"/>
              </a:ext>
            </a:extLst>
          </p:cNvPr>
          <p:cNvGrpSpPr/>
          <p:nvPr/>
        </p:nvGrpSpPr>
        <p:grpSpPr>
          <a:xfrm>
            <a:off x="6768971" y="2495948"/>
            <a:ext cx="1356790" cy="768810"/>
            <a:chOff x="6403339" y="2324178"/>
            <a:chExt cx="1356790" cy="768810"/>
          </a:xfrm>
        </p:grpSpPr>
        <p:sp>
          <p:nvSpPr>
            <p:cNvPr id="73" name="Oval 59">
              <a:extLst>
                <a:ext uri="{FF2B5EF4-FFF2-40B4-BE49-F238E27FC236}">
                  <a16:creationId xmlns:a16="http://schemas.microsoft.com/office/drawing/2014/main" id="{150E86DB-83B3-4918-BB34-8A9F247778A9}"/>
                </a:ext>
              </a:extLst>
            </p:cNvPr>
            <p:cNvSpPr/>
            <p:nvPr/>
          </p:nvSpPr>
          <p:spPr>
            <a:xfrm>
              <a:off x="6697329" y="2324178"/>
              <a:ext cx="768810" cy="7688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B9E0356-13DD-4C17-A4FC-0A32E20D6F67}"/>
                </a:ext>
              </a:extLst>
            </p:cNvPr>
            <p:cNvSpPr txBox="1"/>
            <p:nvPr/>
          </p:nvSpPr>
          <p:spPr>
            <a:xfrm>
              <a:off x="6403339" y="2529247"/>
              <a:ext cx="1356790" cy="438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Block</a:t>
              </a:r>
            </a:p>
            <a:p>
              <a:pPr algn="ctr">
                <a:lnSpc>
                  <a:spcPts val="1300"/>
                </a:lnSpc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Chain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14BE27-8E51-4A1C-92DC-2A0710549C59}"/>
              </a:ext>
            </a:extLst>
          </p:cNvPr>
          <p:cNvGrpSpPr/>
          <p:nvPr/>
        </p:nvGrpSpPr>
        <p:grpSpPr>
          <a:xfrm>
            <a:off x="9021069" y="2483299"/>
            <a:ext cx="1356790" cy="768809"/>
            <a:chOff x="9430215" y="2324175"/>
            <a:chExt cx="1356790" cy="768809"/>
          </a:xfrm>
        </p:grpSpPr>
        <p:sp>
          <p:nvSpPr>
            <p:cNvPr id="67" name="Oval 37">
              <a:extLst>
                <a:ext uri="{FF2B5EF4-FFF2-40B4-BE49-F238E27FC236}">
                  <a16:creationId xmlns:a16="http://schemas.microsoft.com/office/drawing/2014/main" id="{8E9A16F7-2AEE-44A7-BA5E-B68780341AEA}"/>
                </a:ext>
              </a:extLst>
            </p:cNvPr>
            <p:cNvSpPr/>
            <p:nvPr/>
          </p:nvSpPr>
          <p:spPr>
            <a:xfrm>
              <a:off x="9716585" y="2324175"/>
              <a:ext cx="768810" cy="768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019EC9C-C8E2-4C29-A6FA-EB1F591605CB}"/>
                </a:ext>
              </a:extLst>
            </p:cNvPr>
            <p:cNvSpPr txBox="1"/>
            <p:nvPr/>
          </p:nvSpPr>
          <p:spPr>
            <a:xfrm>
              <a:off x="9430215" y="2612602"/>
              <a:ext cx="1356790" cy="27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Wallet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EE61E9-A285-423E-BBA2-F2B3EAC16389}"/>
              </a:ext>
            </a:extLst>
          </p:cNvPr>
          <p:cNvGrpSpPr/>
          <p:nvPr/>
        </p:nvGrpSpPr>
        <p:grpSpPr>
          <a:xfrm>
            <a:off x="9038190" y="4257702"/>
            <a:ext cx="1356790" cy="768810"/>
            <a:chOff x="9439716" y="4677907"/>
            <a:chExt cx="1356790" cy="768810"/>
          </a:xfrm>
        </p:grpSpPr>
        <p:sp>
          <p:nvSpPr>
            <p:cNvPr id="62" name="Oval 46">
              <a:extLst>
                <a:ext uri="{FF2B5EF4-FFF2-40B4-BE49-F238E27FC236}">
                  <a16:creationId xmlns:a16="http://schemas.microsoft.com/office/drawing/2014/main" id="{AB60096E-F097-40A4-894E-14B862BF2907}"/>
                </a:ext>
              </a:extLst>
            </p:cNvPr>
            <p:cNvSpPr/>
            <p:nvPr/>
          </p:nvSpPr>
          <p:spPr>
            <a:xfrm>
              <a:off x="9716585" y="4677907"/>
              <a:ext cx="768810" cy="7688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23421C9-2F31-4CD2-80DB-211D8EBA1702}"/>
                </a:ext>
              </a:extLst>
            </p:cNvPr>
            <p:cNvSpPr txBox="1"/>
            <p:nvPr/>
          </p:nvSpPr>
          <p:spPr>
            <a:xfrm>
              <a:off x="9439716" y="4979251"/>
              <a:ext cx="1356790" cy="27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Mine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0804FE-C22E-4DD4-AC49-020EDEDAD335}"/>
              </a:ext>
            </a:extLst>
          </p:cNvPr>
          <p:cNvGrpSpPr/>
          <p:nvPr/>
        </p:nvGrpSpPr>
        <p:grpSpPr>
          <a:xfrm>
            <a:off x="6765635" y="4257702"/>
            <a:ext cx="1356790" cy="768810"/>
            <a:chOff x="6403339" y="4677907"/>
            <a:chExt cx="1356790" cy="768810"/>
          </a:xfrm>
        </p:grpSpPr>
        <p:sp>
          <p:nvSpPr>
            <p:cNvPr id="80" name="Oval 49">
              <a:extLst>
                <a:ext uri="{FF2B5EF4-FFF2-40B4-BE49-F238E27FC236}">
                  <a16:creationId xmlns:a16="http://schemas.microsoft.com/office/drawing/2014/main" id="{F8C32EE9-41DA-4ECF-9302-B75D259FF3A2}"/>
                </a:ext>
              </a:extLst>
            </p:cNvPr>
            <p:cNvSpPr/>
            <p:nvPr/>
          </p:nvSpPr>
          <p:spPr>
            <a:xfrm>
              <a:off x="6697329" y="4677907"/>
              <a:ext cx="768810" cy="7688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8308FB-612B-4572-9A29-5BFA7F14F654}"/>
                </a:ext>
              </a:extLst>
            </p:cNvPr>
            <p:cNvSpPr txBox="1"/>
            <p:nvPr/>
          </p:nvSpPr>
          <p:spPr>
            <a:xfrm>
              <a:off x="6403339" y="4979251"/>
              <a:ext cx="1356790" cy="27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EVM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9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 Contract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19519" y="4890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일반적 사회에서 이뤄지는 신용거래의 불완전성을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Ethereum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이 제공하는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Smart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Contract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을</a:t>
            </a:r>
          </a:p>
          <a:p>
            <a:pPr algn="ctr"/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통해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자 개입 없이 거래당사자간 완전한 신뢰를 가진 계약을 이행할 수 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.</a:t>
            </a:r>
            <a:endParaRPr lang="id-ID" sz="16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6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D4F7329E-6A3C-40C2-8224-720791007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63" y="1927028"/>
            <a:ext cx="4831233" cy="2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 Contract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7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45CEF83-557A-4658-949E-88329443C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57" y="1918907"/>
            <a:ext cx="4540075" cy="3028879"/>
          </a:xfrm>
          <a:prstGeom prst="rect">
            <a:avLst/>
          </a:prstGeom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5AC70F38-752C-4E70-903C-D8C1AA122FBD}"/>
              </a:ext>
            </a:extLst>
          </p:cNvPr>
          <p:cNvSpPr/>
          <p:nvPr/>
        </p:nvSpPr>
        <p:spPr>
          <a:xfrm>
            <a:off x="1260857" y="1351789"/>
            <a:ext cx="4514740" cy="41717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DACF7-B6D0-4490-A6CF-96998DAC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22" y="1918907"/>
            <a:ext cx="4654778" cy="30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 Contract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8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http://cfile27.uf.tistory.com/image/25533441577BF44C059710">
            <a:extLst>
              <a:ext uri="{FF2B5EF4-FFF2-40B4-BE49-F238E27FC236}">
                <a16:creationId xmlns:a16="http://schemas.microsoft.com/office/drawing/2014/main" id="{F8244FC2-225D-4A19-BBF1-D263DC30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942620"/>
            <a:ext cx="5883165" cy="33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47B63B-1E71-4A7B-97C0-B7049080E2F8}"/>
              </a:ext>
            </a:extLst>
          </p:cNvPr>
          <p:cNvSpPr/>
          <p:nvPr/>
        </p:nvSpPr>
        <p:spPr>
          <a:xfrm>
            <a:off x="4339281" y="5392719"/>
            <a:ext cx="324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http://goodjoon.tistory.com/261</a:t>
            </a:r>
          </a:p>
        </p:txBody>
      </p:sp>
    </p:spTree>
    <p:extLst>
      <p:ext uri="{BB962C8B-B14F-4D97-AF65-F5344CB8AC3E}">
        <p14:creationId xmlns:p14="http://schemas.microsoft.com/office/powerpoint/2010/main" val="28776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dApp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9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9856CA53-24F3-4A7A-8F1B-30A5EDEE8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78" y="2299800"/>
            <a:ext cx="5090282" cy="2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15947</TotalTime>
  <Words>137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Clear Sans</vt:lpstr>
      <vt:lpstr>Clear Sans Light</vt:lpstr>
      <vt:lpstr>Fira Sans Book</vt:lpstr>
      <vt:lpstr>Helvetica Light</vt:lpstr>
      <vt:lpstr>Kontrapunkt Bob Bold</vt:lpstr>
      <vt:lpstr>Lato Light</vt:lpstr>
      <vt:lpstr>Open Sans</vt:lpstr>
      <vt:lpstr>Ruda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boo</cp:lastModifiedBy>
  <cp:revision>3508</cp:revision>
  <dcterms:created xsi:type="dcterms:W3CDTF">2014-12-23T09:42:55Z</dcterms:created>
  <dcterms:modified xsi:type="dcterms:W3CDTF">2017-07-12T05:40:51Z</dcterms:modified>
</cp:coreProperties>
</file>