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Lato Light"/>
      <p:regular r:id="rId18"/>
      <p:bold r:id="rId19"/>
      <p:italic r:id="rId20"/>
      <p:boldItalic r:id="rId21"/>
    </p:embeddedFont>
    <p:embeddedFont>
      <p:font typeface="Ruda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22" Type="http://schemas.openxmlformats.org/officeDocument/2006/relationships/font" Target="fonts/Ruda-regular.fntdata"/><Relationship Id="rId21" Type="http://schemas.openxmlformats.org/officeDocument/2006/relationships/font" Target="fonts/LatoLight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Rud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Light-bold.fntdata"/><Relationship Id="rId18" Type="http://schemas.openxmlformats.org/officeDocument/2006/relationships/font" Target="fonts/La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jpg"/><Relationship Id="rId5" Type="http://schemas.openxmlformats.org/officeDocument/2006/relationships/image" Target="../media/image1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89" name="Shape 8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Shape 90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91" name="Shape 91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Shape 92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" name="Shape 93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94" name="Shape 94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910" y="2162197"/>
            <a:ext cx="6402428" cy="213962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444750" y="3654668"/>
            <a:ext cx="730885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Blockchain with Smart Contract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dApp</a:t>
            </a:r>
            <a:endParaRPr b="1" sz="38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265" name="Shape 265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66" name="Shape 266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" name="Shape 267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268" name="Shape 268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0" name="Shape 270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271" name="Shape 271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519" y="2027470"/>
            <a:ext cx="37242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5053" y="1590286"/>
            <a:ext cx="4378466" cy="362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dApp</a:t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81" name="Shape 281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Shape 282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283" name="Shape 283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5" name="Shape 285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286" name="Shape 286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10895" l="6431" r="4540" t="15865"/>
          <a:stretch/>
        </p:blipFill>
        <p:spPr>
          <a:xfrm>
            <a:off x="2336799" y="1432077"/>
            <a:ext cx="7620001" cy="4656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 rot="2700000">
            <a:off x="2581345" y="3212192"/>
            <a:ext cx="2700243" cy="1180491"/>
          </a:xfrm>
          <a:custGeom>
            <a:pathLst>
              <a:path extrusionOk="0" h="120000" w="120000">
                <a:moveTo>
                  <a:pt x="93841" y="0"/>
                </a:moveTo>
                <a:cubicBezTo>
                  <a:pt x="88445" y="0"/>
                  <a:pt x="83636" y="3497"/>
                  <a:pt x="79413" y="9686"/>
                </a:cubicBezTo>
                <a:cubicBezTo>
                  <a:pt x="79413" y="9686"/>
                  <a:pt x="79413" y="9686"/>
                  <a:pt x="79413" y="9686"/>
                </a:cubicBezTo>
                <a:cubicBezTo>
                  <a:pt x="79413" y="9686"/>
                  <a:pt x="79296" y="9955"/>
                  <a:pt x="79296" y="9955"/>
                </a:cubicBezTo>
                <a:cubicBezTo>
                  <a:pt x="79178" y="9955"/>
                  <a:pt x="79178" y="10224"/>
                  <a:pt x="79061" y="10224"/>
                </a:cubicBezTo>
                <a:cubicBezTo>
                  <a:pt x="61583" y="36860"/>
                  <a:pt x="40469" y="9686"/>
                  <a:pt x="40469" y="9686"/>
                </a:cubicBezTo>
                <a:cubicBezTo>
                  <a:pt x="40469" y="9686"/>
                  <a:pt x="40469" y="9686"/>
                  <a:pt x="40469" y="9686"/>
                </a:cubicBezTo>
                <a:cubicBezTo>
                  <a:pt x="36363" y="3497"/>
                  <a:pt x="31436" y="0"/>
                  <a:pt x="26158" y="0"/>
                </a:cubicBezTo>
                <a:cubicBezTo>
                  <a:pt x="11612" y="0"/>
                  <a:pt x="0" y="26905"/>
                  <a:pt x="0" y="59999"/>
                </a:cubicBezTo>
                <a:cubicBezTo>
                  <a:pt x="0" y="93094"/>
                  <a:pt x="11612" y="119999"/>
                  <a:pt x="26158" y="119999"/>
                </a:cubicBezTo>
                <a:cubicBezTo>
                  <a:pt x="31436" y="119999"/>
                  <a:pt x="36363" y="116233"/>
                  <a:pt x="40469" y="110044"/>
                </a:cubicBezTo>
                <a:cubicBezTo>
                  <a:pt x="40469" y="110044"/>
                  <a:pt x="40469" y="110044"/>
                  <a:pt x="40469" y="110044"/>
                </a:cubicBezTo>
                <a:cubicBezTo>
                  <a:pt x="40469" y="110044"/>
                  <a:pt x="61583" y="82869"/>
                  <a:pt x="79178" y="109775"/>
                </a:cubicBezTo>
                <a:cubicBezTo>
                  <a:pt x="79178" y="109775"/>
                  <a:pt x="79178" y="109775"/>
                  <a:pt x="79178" y="109775"/>
                </a:cubicBezTo>
                <a:cubicBezTo>
                  <a:pt x="79296" y="110044"/>
                  <a:pt x="79413" y="110044"/>
                  <a:pt x="79413" y="110044"/>
                </a:cubicBezTo>
                <a:cubicBezTo>
                  <a:pt x="79413" y="110044"/>
                  <a:pt x="79413" y="110044"/>
                  <a:pt x="79413" y="110044"/>
                </a:cubicBezTo>
                <a:cubicBezTo>
                  <a:pt x="83636" y="116233"/>
                  <a:pt x="88445" y="119999"/>
                  <a:pt x="93841" y="119999"/>
                </a:cubicBezTo>
                <a:cubicBezTo>
                  <a:pt x="108269" y="119999"/>
                  <a:pt x="120000" y="93094"/>
                  <a:pt x="120000" y="59999"/>
                </a:cubicBezTo>
                <a:cubicBezTo>
                  <a:pt x="120000" y="26905"/>
                  <a:pt x="108269" y="0"/>
                  <a:pt x="93841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 rot="2700000">
            <a:off x="4739146" y="3212196"/>
            <a:ext cx="2700243" cy="1180491"/>
          </a:xfrm>
          <a:custGeom>
            <a:pathLst>
              <a:path extrusionOk="0" h="120000" w="120000">
                <a:moveTo>
                  <a:pt x="93841" y="0"/>
                </a:moveTo>
                <a:cubicBezTo>
                  <a:pt x="88445" y="0"/>
                  <a:pt x="83636" y="3497"/>
                  <a:pt x="79413" y="9686"/>
                </a:cubicBezTo>
                <a:cubicBezTo>
                  <a:pt x="79413" y="9686"/>
                  <a:pt x="79413" y="9686"/>
                  <a:pt x="79413" y="9686"/>
                </a:cubicBezTo>
                <a:cubicBezTo>
                  <a:pt x="79413" y="9686"/>
                  <a:pt x="79296" y="9955"/>
                  <a:pt x="79296" y="9955"/>
                </a:cubicBezTo>
                <a:cubicBezTo>
                  <a:pt x="79178" y="9955"/>
                  <a:pt x="79178" y="10224"/>
                  <a:pt x="79061" y="10224"/>
                </a:cubicBezTo>
                <a:cubicBezTo>
                  <a:pt x="61583" y="36860"/>
                  <a:pt x="40469" y="9686"/>
                  <a:pt x="40469" y="9686"/>
                </a:cubicBezTo>
                <a:cubicBezTo>
                  <a:pt x="40469" y="9686"/>
                  <a:pt x="40469" y="9686"/>
                  <a:pt x="40469" y="9686"/>
                </a:cubicBezTo>
                <a:cubicBezTo>
                  <a:pt x="36363" y="3497"/>
                  <a:pt x="31436" y="0"/>
                  <a:pt x="26158" y="0"/>
                </a:cubicBezTo>
                <a:cubicBezTo>
                  <a:pt x="11612" y="0"/>
                  <a:pt x="0" y="26905"/>
                  <a:pt x="0" y="59999"/>
                </a:cubicBezTo>
                <a:cubicBezTo>
                  <a:pt x="0" y="93094"/>
                  <a:pt x="11612" y="119999"/>
                  <a:pt x="26158" y="119999"/>
                </a:cubicBezTo>
                <a:cubicBezTo>
                  <a:pt x="31436" y="119999"/>
                  <a:pt x="36363" y="116233"/>
                  <a:pt x="40469" y="110044"/>
                </a:cubicBezTo>
                <a:cubicBezTo>
                  <a:pt x="40469" y="110044"/>
                  <a:pt x="40469" y="110044"/>
                  <a:pt x="40469" y="110044"/>
                </a:cubicBezTo>
                <a:cubicBezTo>
                  <a:pt x="40469" y="110044"/>
                  <a:pt x="61583" y="82869"/>
                  <a:pt x="79178" y="109775"/>
                </a:cubicBezTo>
                <a:cubicBezTo>
                  <a:pt x="79178" y="109775"/>
                  <a:pt x="79178" y="109775"/>
                  <a:pt x="79178" y="109775"/>
                </a:cubicBezTo>
                <a:cubicBezTo>
                  <a:pt x="79296" y="110044"/>
                  <a:pt x="79413" y="110044"/>
                  <a:pt x="79413" y="110044"/>
                </a:cubicBezTo>
                <a:cubicBezTo>
                  <a:pt x="79413" y="110044"/>
                  <a:pt x="79413" y="110044"/>
                  <a:pt x="79413" y="110044"/>
                </a:cubicBezTo>
                <a:cubicBezTo>
                  <a:pt x="83636" y="116233"/>
                  <a:pt x="88445" y="119999"/>
                  <a:pt x="93841" y="119999"/>
                </a:cubicBezTo>
                <a:cubicBezTo>
                  <a:pt x="108269" y="119999"/>
                  <a:pt x="120000" y="93094"/>
                  <a:pt x="120000" y="59999"/>
                </a:cubicBezTo>
                <a:cubicBezTo>
                  <a:pt x="120000" y="26905"/>
                  <a:pt x="108269" y="0"/>
                  <a:pt x="938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 rot="2700000">
            <a:off x="6915678" y="3212198"/>
            <a:ext cx="2700243" cy="1180491"/>
          </a:xfrm>
          <a:custGeom>
            <a:pathLst>
              <a:path extrusionOk="0" h="120000" w="120000">
                <a:moveTo>
                  <a:pt x="93841" y="0"/>
                </a:moveTo>
                <a:cubicBezTo>
                  <a:pt x="88445" y="0"/>
                  <a:pt x="83636" y="3497"/>
                  <a:pt x="79413" y="9686"/>
                </a:cubicBezTo>
                <a:cubicBezTo>
                  <a:pt x="79413" y="9686"/>
                  <a:pt x="79413" y="9686"/>
                  <a:pt x="79413" y="9686"/>
                </a:cubicBezTo>
                <a:cubicBezTo>
                  <a:pt x="79413" y="9686"/>
                  <a:pt x="79296" y="9955"/>
                  <a:pt x="79296" y="9955"/>
                </a:cubicBezTo>
                <a:cubicBezTo>
                  <a:pt x="79178" y="9955"/>
                  <a:pt x="79178" y="10224"/>
                  <a:pt x="79061" y="10224"/>
                </a:cubicBezTo>
                <a:cubicBezTo>
                  <a:pt x="61583" y="36860"/>
                  <a:pt x="40469" y="9686"/>
                  <a:pt x="40469" y="9686"/>
                </a:cubicBezTo>
                <a:cubicBezTo>
                  <a:pt x="40469" y="9686"/>
                  <a:pt x="40469" y="9686"/>
                  <a:pt x="40469" y="9686"/>
                </a:cubicBezTo>
                <a:cubicBezTo>
                  <a:pt x="36363" y="3497"/>
                  <a:pt x="31436" y="0"/>
                  <a:pt x="26158" y="0"/>
                </a:cubicBezTo>
                <a:cubicBezTo>
                  <a:pt x="11612" y="0"/>
                  <a:pt x="0" y="26905"/>
                  <a:pt x="0" y="59999"/>
                </a:cubicBezTo>
                <a:cubicBezTo>
                  <a:pt x="0" y="93094"/>
                  <a:pt x="11612" y="119999"/>
                  <a:pt x="26158" y="119999"/>
                </a:cubicBezTo>
                <a:cubicBezTo>
                  <a:pt x="31436" y="119999"/>
                  <a:pt x="36363" y="116233"/>
                  <a:pt x="40469" y="110044"/>
                </a:cubicBezTo>
                <a:cubicBezTo>
                  <a:pt x="40469" y="110044"/>
                  <a:pt x="40469" y="110044"/>
                  <a:pt x="40469" y="110044"/>
                </a:cubicBezTo>
                <a:cubicBezTo>
                  <a:pt x="40469" y="110044"/>
                  <a:pt x="61583" y="82869"/>
                  <a:pt x="79178" y="109775"/>
                </a:cubicBezTo>
                <a:cubicBezTo>
                  <a:pt x="79178" y="109775"/>
                  <a:pt x="79178" y="109775"/>
                  <a:pt x="79178" y="109775"/>
                </a:cubicBezTo>
                <a:cubicBezTo>
                  <a:pt x="79296" y="110044"/>
                  <a:pt x="79413" y="110044"/>
                  <a:pt x="79413" y="110044"/>
                </a:cubicBezTo>
                <a:cubicBezTo>
                  <a:pt x="79413" y="110044"/>
                  <a:pt x="79413" y="110044"/>
                  <a:pt x="79413" y="110044"/>
                </a:cubicBezTo>
                <a:cubicBezTo>
                  <a:pt x="83636" y="116233"/>
                  <a:pt x="88445" y="119999"/>
                  <a:pt x="93841" y="119999"/>
                </a:cubicBezTo>
                <a:cubicBezTo>
                  <a:pt x="108269" y="119999"/>
                  <a:pt x="120000" y="93094"/>
                  <a:pt x="120000" y="59999"/>
                </a:cubicBezTo>
                <a:cubicBezTo>
                  <a:pt x="120000" y="26905"/>
                  <a:pt x="108269" y="0"/>
                  <a:pt x="93841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More Ethereum …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www.yourwebsite.com</a:t>
            </a:r>
            <a:endParaRPr/>
          </a:p>
        </p:txBody>
      </p:sp>
      <p:grpSp>
        <p:nvGrpSpPr>
          <p:cNvPr id="298" name="Shape 298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99" name="Shape 29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Shape 300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301" name="Shape 301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3" name="Shape 303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304" name="Shape 304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1471802" y="2430391"/>
            <a:ext cx="2744094" cy="2744094"/>
            <a:chOff x="1471802" y="2430391"/>
            <a:chExt cx="2744094" cy="2744094"/>
          </a:xfrm>
        </p:grpSpPr>
        <p:sp>
          <p:nvSpPr>
            <p:cNvPr id="307" name="Shape 307"/>
            <p:cNvSpPr/>
            <p:nvPr/>
          </p:nvSpPr>
          <p:spPr>
            <a:xfrm rot="-2700000">
              <a:off x="1493728" y="3212191"/>
              <a:ext cx="2700242" cy="1180493"/>
            </a:xfrm>
            <a:custGeom>
              <a:pathLst>
                <a:path extrusionOk="0" h="120000" w="120000">
                  <a:moveTo>
                    <a:pt x="93841" y="0"/>
                  </a:moveTo>
                  <a:cubicBezTo>
                    <a:pt x="88445" y="0"/>
                    <a:pt x="83636" y="3497"/>
                    <a:pt x="79413" y="9686"/>
                  </a:cubicBezTo>
                  <a:cubicBezTo>
                    <a:pt x="79413" y="9686"/>
                    <a:pt x="79413" y="9686"/>
                    <a:pt x="79413" y="9686"/>
                  </a:cubicBezTo>
                  <a:cubicBezTo>
                    <a:pt x="79413" y="9686"/>
                    <a:pt x="79296" y="9955"/>
                    <a:pt x="79296" y="9955"/>
                  </a:cubicBezTo>
                  <a:cubicBezTo>
                    <a:pt x="79178" y="9955"/>
                    <a:pt x="79178" y="10224"/>
                    <a:pt x="79061" y="10224"/>
                  </a:cubicBezTo>
                  <a:cubicBezTo>
                    <a:pt x="61583" y="36860"/>
                    <a:pt x="40469" y="9686"/>
                    <a:pt x="40469" y="9686"/>
                  </a:cubicBezTo>
                  <a:cubicBezTo>
                    <a:pt x="40469" y="9686"/>
                    <a:pt x="40469" y="9686"/>
                    <a:pt x="40469" y="9686"/>
                  </a:cubicBezTo>
                  <a:cubicBezTo>
                    <a:pt x="36363" y="3497"/>
                    <a:pt x="31436" y="0"/>
                    <a:pt x="26158" y="0"/>
                  </a:cubicBezTo>
                  <a:cubicBezTo>
                    <a:pt x="11612" y="0"/>
                    <a:pt x="0" y="26905"/>
                    <a:pt x="0" y="59999"/>
                  </a:cubicBezTo>
                  <a:cubicBezTo>
                    <a:pt x="0" y="93094"/>
                    <a:pt x="11612" y="119999"/>
                    <a:pt x="26158" y="119999"/>
                  </a:cubicBezTo>
                  <a:cubicBezTo>
                    <a:pt x="31436" y="119999"/>
                    <a:pt x="36363" y="116233"/>
                    <a:pt x="40469" y="110044"/>
                  </a:cubicBezTo>
                  <a:cubicBezTo>
                    <a:pt x="40469" y="110044"/>
                    <a:pt x="40469" y="110044"/>
                    <a:pt x="40469" y="110044"/>
                  </a:cubicBezTo>
                  <a:cubicBezTo>
                    <a:pt x="40469" y="110044"/>
                    <a:pt x="61583" y="82869"/>
                    <a:pt x="79178" y="109775"/>
                  </a:cubicBezTo>
                  <a:cubicBezTo>
                    <a:pt x="79178" y="109775"/>
                    <a:pt x="79178" y="109775"/>
                    <a:pt x="79178" y="109775"/>
                  </a:cubicBezTo>
                  <a:cubicBezTo>
                    <a:pt x="79296" y="110044"/>
                    <a:pt x="79413" y="110044"/>
                    <a:pt x="79413" y="110044"/>
                  </a:cubicBezTo>
                  <a:cubicBezTo>
                    <a:pt x="79413" y="110044"/>
                    <a:pt x="79413" y="110044"/>
                    <a:pt x="79413" y="110044"/>
                  </a:cubicBezTo>
                  <a:cubicBezTo>
                    <a:pt x="83636" y="116233"/>
                    <a:pt x="88445" y="119999"/>
                    <a:pt x="93841" y="119999"/>
                  </a:cubicBezTo>
                  <a:cubicBezTo>
                    <a:pt x="108269" y="119999"/>
                    <a:pt x="120000" y="93094"/>
                    <a:pt x="120000" y="59999"/>
                  </a:cubicBezTo>
                  <a:cubicBezTo>
                    <a:pt x="120000" y="26905"/>
                    <a:pt x="108269" y="0"/>
                    <a:pt x="93841" y="0"/>
                  </a:cubicBez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855800" y="3891819"/>
              <a:ext cx="894964" cy="8980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 rot="2700000">
              <a:off x="2945587" y="2812852"/>
              <a:ext cx="894964" cy="89803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3634049" y="2430391"/>
            <a:ext cx="2744094" cy="2744094"/>
            <a:chOff x="3634049" y="2430391"/>
            <a:chExt cx="2744094" cy="2744094"/>
          </a:xfrm>
        </p:grpSpPr>
        <p:sp>
          <p:nvSpPr>
            <p:cNvPr id="311" name="Shape 311"/>
            <p:cNvSpPr/>
            <p:nvPr/>
          </p:nvSpPr>
          <p:spPr>
            <a:xfrm rot="-2700000">
              <a:off x="3655975" y="3212192"/>
              <a:ext cx="2700242" cy="1180493"/>
            </a:xfrm>
            <a:custGeom>
              <a:pathLst>
                <a:path extrusionOk="0" h="120000" w="120000">
                  <a:moveTo>
                    <a:pt x="93841" y="0"/>
                  </a:moveTo>
                  <a:cubicBezTo>
                    <a:pt x="88445" y="0"/>
                    <a:pt x="83636" y="3497"/>
                    <a:pt x="79413" y="9686"/>
                  </a:cubicBezTo>
                  <a:cubicBezTo>
                    <a:pt x="79413" y="9686"/>
                    <a:pt x="79413" y="9686"/>
                    <a:pt x="79413" y="9686"/>
                  </a:cubicBezTo>
                  <a:cubicBezTo>
                    <a:pt x="79413" y="9686"/>
                    <a:pt x="79296" y="9955"/>
                    <a:pt x="79296" y="9955"/>
                  </a:cubicBezTo>
                  <a:cubicBezTo>
                    <a:pt x="79178" y="9955"/>
                    <a:pt x="79178" y="10224"/>
                    <a:pt x="79061" y="10224"/>
                  </a:cubicBezTo>
                  <a:cubicBezTo>
                    <a:pt x="61583" y="36860"/>
                    <a:pt x="40469" y="9686"/>
                    <a:pt x="40469" y="9686"/>
                  </a:cubicBezTo>
                  <a:cubicBezTo>
                    <a:pt x="40469" y="9686"/>
                    <a:pt x="40469" y="9686"/>
                    <a:pt x="40469" y="9686"/>
                  </a:cubicBezTo>
                  <a:cubicBezTo>
                    <a:pt x="36363" y="3497"/>
                    <a:pt x="31436" y="0"/>
                    <a:pt x="26158" y="0"/>
                  </a:cubicBezTo>
                  <a:cubicBezTo>
                    <a:pt x="11612" y="0"/>
                    <a:pt x="0" y="26905"/>
                    <a:pt x="0" y="59999"/>
                  </a:cubicBezTo>
                  <a:cubicBezTo>
                    <a:pt x="0" y="93094"/>
                    <a:pt x="11612" y="119999"/>
                    <a:pt x="26158" y="119999"/>
                  </a:cubicBezTo>
                  <a:cubicBezTo>
                    <a:pt x="31436" y="119999"/>
                    <a:pt x="36363" y="116233"/>
                    <a:pt x="40469" y="110044"/>
                  </a:cubicBezTo>
                  <a:cubicBezTo>
                    <a:pt x="40469" y="110044"/>
                    <a:pt x="40469" y="110044"/>
                    <a:pt x="40469" y="110044"/>
                  </a:cubicBezTo>
                  <a:cubicBezTo>
                    <a:pt x="40469" y="110044"/>
                    <a:pt x="61583" y="82869"/>
                    <a:pt x="79178" y="109775"/>
                  </a:cubicBezTo>
                  <a:cubicBezTo>
                    <a:pt x="79178" y="109775"/>
                    <a:pt x="79178" y="109775"/>
                    <a:pt x="79178" y="109775"/>
                  </a:cubicBezTo>
                  <a:cubicBezTo>
                    <a:pt x="79296" y="110044"/>
                    <a:pt x="79413" y="110044"/>
                    <a:pt x="79413" y="110044"/>
                  </a:cubicBezTo>
                  <a:cubicBezTo>
                    <a:pt x="79413" y="110044"/>
                    <a:pt x="79413" y="110044"/>
                    <a:pt x="79413" y="110044"/>
                  </a:cubicBezTo>
                  <a:cubicBezTo>
                    <a:pt x="83636" y="116233"/>
                    <a:pt x="88445" y="119999"/>
                    <a:pt x="93841" y="119999"/>
                  </a:cubicBezTo>
                  <a:cubicBezTo>
                    <a:pt x="108269" y="119999"/>
                    <a:pt x="120000" y="93094"/>
                    <a:pt x="120000" y="59999"/>
                  </a:cubicBezTo>
                  <a:cubicBezTo>
                    <a:pt x="120000" y="26905"/>
                    <a:pt x="108269" y="0"/>
                    <a:pt x="93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101980" y="2812851"/>
              <a:ext cx="894964" cy="8980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rot="2700000">
              <a:off x="4019659" y="3891819"/>
              <a:ext cx="894964" cy="89803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806135" y="2430398"/>
            <a:ext cx="2744094" cy="2744094"/>
            <a:chOff x="5806135" y="2430398"/>
            <a:chExt cx="2744094" cy="2744094"/>
          </a:xfrm>
        </p:grpSpPr>
        <p:sp>
          <p:nvSpPr>
            <p:cNvPr id="315" name="Shape 315"/>
            <p:cNvSpPr/>
            <p:nvPr/>
          </p:nvSpPr>
          <p:spPr>
            <a:xfrm rot="-2700000">
              <a:off x="5828061" y="3212198"/>
              <a:ext cx="2700242" cy="1180493"/>
            </a:xfrm>
            <a:custGeom>
              <a:pathLst>
                <a:path extrusionOk="0" h="120000" w="120000">
                  <a:moveTo>
                    <a:pt x="93841" y="0"/>
                  </a:moveTo>
                  <a:cubicBezTo>
                    <a:pt x="88445" y="0"/>
                    <a:pt x="83636" y="3497"/>
                    <a:pt x="79413" y="9686"/>
                  </a:cubicBezTo>
                  <a:cubicBezTo>
                    <a:pt x="79413" y="9686"/>
                    <a:pt x="79413" y="9686"/>
                    <a:pt x="79413" y="9686"/>
                  </a:cubicBezTo>
                  <a:cubicBezTo>
                    <a:pt x="79413" y="9686"/>
                    <a:pt x="79296" y="9955"/>
                    <a:pt x="79296" y="9955"/>
                  </a:cubicBezTo>
                  <a:cubicBezTo>
                    <a:pt x="79178" y="9955"/>
                    <a:pt x="79178" y="10224"/>
                    <a:pt x="79061" y="10224"/>
                  </a:cubicBezTo>
                  <a:cubicBezTo>
                    <a:pt x="61583" y="36860"/>
                    <a:pt x="40469" y="9686"/>
                    <a:pt x="40469" y="9686"/>
                  </a:cubicBezTo>
                  <a:cubicBezTo>
                    <a:pt x="40469" y="9686"/>
                    <a:pt x="40469" y="9686"/>
                    <a:pt x="40469" y="9686"/>
                  </a:cubicBezTo>
                  <a:cubicBezTo>
                    <a:pt x="36363" y="3497"/>
                    <a:pt x="31436" y="0"/>
                    <a:pt x="26158" y="0"/>
                  </a:cubicBezTo>
                  <a:cubicBezTo>
                    <a:pt x="11612" y="0"/>
                    <a:pt x="0" y="26905"/>
                    <a:pt x="0" y="59999"/>
                  </a:cubicBezTo>
                  <a:cubicBezTo>
                    <a:pt x="0" y="93094"/>
                    <a:pt x="11612" y="119999"/>
                    <a:pt x="26158" y="119999"/>
                  </a:cubicBezTo>
                  <a:cubicBezTo>
                    <a:pt x="31436" y="119999"/>
                    <a:pt x="36363" y="116233"/>
                    <a:pt x="40469" y="110044"/>
                  </a:cubicBezTo>
                  <a:cubicBezTo>
                    <a:pt x="40469" y="110044"/>
                    <a:pt x="40469" y="110044"/>
                    <a:pt x="40469" y="110044"/>
                  </a:cubicBezTo>
                  <a:cubicBezTo>
                    <a:pt x="40469" y="110044"/>
                    <a:pt x="61583" y="82869"/>
                    <a:pt x="79178" y="109775"/>
                  </a:cubicBezTo>
                  <a:cubicBezTo>
                    <a:pt x="79178" y="109775"/>
                    <a:pt x="79178" y="109775"/>
                    <a:pt x="79178" y="109775"/>
                  </a:cubicBezTo>
                  <a:cubicBezTo>
                    <a:pt x="79296" y="110044"/>
                    <a:pt x="79413" y="110044"/>
                    <a:pt x="79413" y="110044"/>
                  </a:cubicBezTo>
                  <a:cubicBezTo>
                    <a:pt x="79413" y="110044"/>
                    <a:pt x="79413" y="110044"/>
                    <a:pt x="79413" y="110044"/>
                  </a:cubicBezTo>
                  <a:cubicBezTo>
                    <a:pt x="83636" y="116233"/>
                    <a:pt x="88445" y="119999"/>
                    <a:pt x="93841" y="119999"/>
                  </a:cubicBezTo>
                  <a:cubicBezTo>
                    <a:pt x="108269" y="119999"/>
                    <a:pt x="120000" y="93094"/>
                    <a:pt x="120000" y="59999"/>
                  </a:cubicBezTo>
                  <a:cubicBezTo>
                    <a:pt x="120000" y="26905"/>
                    <a:pt x="108269" y="0"/>
                    <a:pt x="93841" y="0"/>
                  </a:cubicBezTo>
                  <a:close/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192720" y="3895420"/>
              <a:ext cx="894964" cy="8980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282605" y="2812851"/>
              <a:ext cx="894964" cy="8980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7968381" y="2430398"/>
            <a:ext cx="2744094" cy="2744094"/>
            <a:chOff x="7968381" y="2430398"/>
            <a:chExt cx="2744094" cy="2744094"/>
          </a:xfrm>
        </p:grpSpPr>
        <p:sp>
          <p:nvSpPr>
            <p:cNvPr id="319" name="Shape 319"/>
            <p:cNvSpPr/>
            <p:nvPr/>
          </p:nvSpPr>
          <p:spPr>
            <a:xfrm rot="-2700000">
              <a:off x="7990307" y="3212199"/>
              <a:ext cx="2700242" cy="1180493"/>
            </a:xfrm>
            <a:custGeom>
              <a:pathLst>
                <a:path extrusionOk="0" h="120000" w="120000">
                  <a:moveTo>
                    <a:pt x="93841" y="0"/>
                  </a:moveTo>
                  <a:cubicBezTo>
                    <a:pt x="88445" y="0"/>
                    <a:pt x="83636" y="3497"/>
                    <a:pt x="79413" y="9686"/>
                  </a:cubicBezTo>
                  <a:cubicBezTo>
                    <a:pt x="79413" y="9686"/>
                    <a:pt x="79413" y="9686"/>
                    <a:pt x="79413" y="9686"/>
                  </a:cubicBezTo>
                  <a:cubicBezTo>
                    <a:pt x="79413" y="9686"/>
                    <a:pt x="79296" y="9955"/>
                    <a:pt x="79296" y="9955"/>
                  </a:cubicBezTo>
                  <a:cubicBezTo>
                    <a:pt x="79178" y="9955"/>
                    <a:pt x="79178" y="10224"/>
                    <a:pt x="79061" y="10224"/>
                  </a:cubicBezTo>
                  <a:cubicBezTo>
                    <a:pt x="61583" y="36860"/>
                    <a:pt x="40469" y="9686"/>
                    <a:pt x="40469" y="9686"/>
                  </a:cubicBezTo>
                  <a:cubicBezTo>
                    <a:pt x="40469" y="9686"/>
                    <a:pt x="40469" y="9686"/>
                    <a:pt x="40469" y="9686"/>
                  </a:cubicBezTo>
                  <a:cubicBezTo>
                    <a:pt x="36363" y="3497"/>
                    <a:pt x="31436" y="0"/>
                    <a:pt x="26158" y="0"/>
                  </a:cubicBezTo>
                  <a:cubicBezTo>
                    <a:pt x="11612" y="0"/>
                    <a:pt x="0" y="26905"/>
                    <a:pt x="0" y="59999"/>
                  </a:cubicBezTo>
                  <a:cubicBezTo>
                    <a:pt x="0" y="93094"/>
                    <a:pt x="11612" y="119999"/>
                    <a:pt x="26158" y="119999"/>
                  </a:cubicBezTo>
                  <a:cubicBezTo>
                    <a:pt x="31436" y="119999"/>
                    <a:pt x="36363" y="116233"/>
                    <a:pt x="40469" y="110044"/>
                  </a:cubicBezTo>
                  <a:cubicBezTo>
                    <a:pt x="40469" y="110044"/>
                    <a:pt x="40469" y="110044"/>
                    <a:pt x="40469" y="110044"/>
                  </a:cubicBezTo>
                  <a:cubicBezTo>
                    <a:pt x="40469" y="110044"/>
                    <a:pt x="61583" y="82869"/>
                    <a:pt x="79178" y="109775"/>
                  </a:cubicBezTo>
                  <a:cubicBezTo>
                    <a:pt x="79178" y="109775"/>
                    <a:pt x="79178" y="109775"/>
                    <a:pt x="79178" y="109775"/>
                  </a:cubicBezTo>
                  <a:cubicBezTo>
                    <a:pt x="79296" y="110044"/>
                    <a:pt x="79413" y="110044"/>
                    <a:pt x="79413" y="110044"/>
                  </a:cubicBezTo>
                  <a:cubicBezTo>
                    <a:pt x="79413" y="110044"/>
                    <a:pt x="79413" y="110044"/>
                    <a:pt x="79413" y="110044"/>
                  </a:cubicBezTo>
                  <a:cubicBezTo>
                    <a:pt x="83636" y="116233"/>
                    <a:pt x="88445" y="119999"/>
                    <a:pt x="93841" y="119999"/>
                  </a:cubicBezTo>
                  <a:cubicBezTo>
                    <a:pt x="108269" y="119999"/>
                    <a:pt x="120000" y="93094"/>
                    <a:pt x="120000" y="59999"/>
                  </a:cubicBezTo>
                  <a:cubicBezTo>
                    <a:pt x="120000" y="26905"/>
                    <a:pt x="108269" y="0"/>
                    <a:pt x="93841" y="0"/>
                  </a:cubicBez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9436261" y="2810219"/>
              <a:ext cx="894964" cy="89803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grpSp>
          <p:nvGrpSpPr>
            <p:cNvPr id="321" name="Shape 321"/>
            <p:cNvGrpSpPr/>
            <p:nvPr/>
          </p:nvGrpSpPr>
          <p:grpSpPr>
            <a:xfrm>
              <a:off x="8650114" y="4107958"/>
              <a:ext cx="308364" cy="380215"/>
              <a:chOff x="2386013" y="3200401"/>
              <a:chExt cx="163513" cy="201613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2428875" y="3297238"/>
                <a:ext cx="28575" cy="25400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2473325" y="3297238"/>
                <a:ext cx="28575" cy="25400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516188" y="3297238"/>
                <a:ext cx="28575" cy="25400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2428875" y="3338513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2473325" y="3338513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516188" y="3338513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2428875" y="3378201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2386013" y="3338513"/>
                <a:ext cx="25400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2386013" y="3378201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2473325" y="3378201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2516188" y="3378201"/>
                <a:ext cx="28575" cy="23813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387600" y="3200401"/>
                <a:ext cx="20638" cy="34925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525713" y="3200401"/>
                <a:ext cx="23813" cy="34925"/>
              </a:xfrm>
              <a:prstGeom prst="rect">
                <a:avLst/>
              </a:prstGeom>
              <a:solidFill>
                <a:srgbClr val="B3C6E7"/>
              </a:solidFill>
              <a:ln>
                <a:noFill/>
              </a:ln>
            </p:spPr>
            <p:txBody>
              <a:bodyPr anchorCtr="0" anchor="t" bIns="60950" lIns="121900" spcFirstLastPara="1" rIns="121900" wrap="square" tIns="60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35" name="Shape 335"/>
          <p:cNvSpPr txBox="1"/>
          <p:nvPr/>
        </p:nvSpPr>
        <p:spPr>
          <a:xfrm>
            <a:off x="1898484" y="4046089"/>
            <a:ext cx="819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’13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2979783" y="3054745"/>
            <a:ext cx="819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’14. 7</a:t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4054062" y="4151897"/>
            <a:ext cx="819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’14. 7</a:t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5164813" y="3061813"/>
            <a:ext cx="819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’16. 2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1444502" y="4944123"/>
            <a:ext cx="1656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Whitepaper 발표</a:t>
            </a:r>
            <a:endParaRPr b="1" sz="16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137436" y="2295365"/>
            <a:ext cx="4861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ICO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3792189" y="4944123"/>
            <a:ext cx="1323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Frontier 출시</a:t>
            </a:r>
            <a:endParaRPr b="1" sz="16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737001" y="2286252"/>
            <a:ext cx="1612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Homestead 출시</a:t>
            </a:r>
            <a:endParaRPr b="1" sz="16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758714" y="4968645"/>
            <a:ext cx="1899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DAO 해킹 및 하드포크</a:t>
            </a:r>
            <a:endParaRPr b="1" sz="14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6826433" y="2284948"/>
            <a:ext cx="18565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DoS 공격 및 하드포크</a:t>
            </a:r>
            <a:endParaRPr b="1" sz="14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6222051" y="4151897"/>
            <a:ext cx="819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’16. 6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7345106" y="3054683"/>
            <a:ext cx="819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’16. 9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367291" y="3889459"/>
            <a:ext cx="894964" cy="89803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8405147" y="4154673"/>
            <a:ext cx="8192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’17. 7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8024063" y="4970756"/>
            <a:ext cx="17634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Metropolis 출시예정</a:t>
            </a:r>
            <a:endParaRPr b="1" sz="14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9511974" y="2962350"/>
            <a:ext cx="8192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’18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9245259" y="2285207"/>
            <a:ext cx="15580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Serenity 출시예정</a:t>
            </a:r>
            <a:endParaRPr b="1" sz="14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Shape 356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357" name="Shape 35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" name="Shape 358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359" name="Shape 359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Shape 36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1" name="Shape 361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362" name="Shape 362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190" y="2091077"/>
            <a:ext cx="6402428" cy="213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i="0" lang="en-US" sz="3800" u="none" cap="none" strike="noStrike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Ethereum</a:t>
            </a:r>
            <a:endParaRPr b="1" i="0" sz="3800" u="none" cap="none" strike="noStrike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www.yourwebsite.com</a:t>
            </a:r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105" name="Shape 105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0</a:t>
              </a:r>
              <a:fld id="{00000000-1234-1234-1234-123412341234}" type="slidenum">
                <a:rPr b="0" i="0" lang="en-US" sz="14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4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06" name="Shape 106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107" name="Shape 107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" name="Shape 109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110" name="Shape 110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9495" y="2167201"/>
            <a:ext cx="3087706" cy="308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383" y="2893926"/>
            <a:ext cx="2570056" cy="154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6488" y="1887958"/>
            <a:ext cx="2616991" cy="1449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4015504" y="3337771"/>
            <a:ext cx="645952" cy="654342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8126368" y="3337771"/>
            <a:ext cx="771787" cy="620786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8608" y="3847378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401498" y="2636118"/>
            <a:ext cx="3845236" cy="96722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401498" y="4150084"/>
            <a:ext cx="3845236" cy="96722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 flipH="1">
            <a:off x="6936304" y="2634047"/>
            <a:ext cx="3845236" cy="96722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 flipH="1">
            <a:off x="6936304" y="4150085"/>
            <a:ext cx="3845236" cy="96722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i="0" lang="en-US" sz="3800" u="none" cap="none" strike="noStrike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Index</a:t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886848" y="6373858"/>
            <a:ext cx="44189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www.yourwebsite.com</a:t>
            </a:r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129" name="Shape 129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" name="Shape 130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131" name="Shape 131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134" name="Shape 134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 flipH="1">
            <a:off x="6470216" y="2512392"/>
            <a:ext cx="1398268" cy="1205404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57150">
            <a:solidFill>
              <a:srgbClr val="8DA9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69C1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920301" y="4486417"/>
            <a:ext cx="23289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Decentralized Applications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8334572" y="4508020"/>
            <a:ext cx="21129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More Ethereum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802425" y="2991983"/>
            <a:ext cx="21129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Smart Contract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314555" y="4028429"/>
            <a:ext cx="1398268" cy="1205404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57150">
            <a:solidFill>
              <a:srgbClr val="8DA9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9C1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314555" y="2514464"/>
            <a:ext cx="1398268" cy="1205404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57150">
            <a:solidFill>
              <a:srgbClr val="8DA9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9C1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 flipH="1">
            <a:off x="6470216" y="4028429"/>
            <a:ext cx="1398268" cy="1205404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57150">
            <a:solidFill>
              <a:srgbClr val="8DA9D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69C1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519519" y="2991982"/>
            <a:ext cx="21129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Block Chain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Block Chain</a:t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150" name="Shape 150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Shape 151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152" name="Shape 152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" name="Shape 154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155" name="Shape 155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6149" y="1805215"/>
            <a:ext cx="3910733" cy="2346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 pos에 대한 이미지 검색결과"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1728" y="4694070"/>
            <a:ext cx="2114758" cy="1057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Shape 159"/>
          <p:cNvGrpSpPr/>
          <p:nvPr/>
        </p:nvGrpSpPr>
        <p:grpSpPr>
          <a:xfrm>
            <a:off x="1128713" y="4151655"/>
            <a:ext cx="1550956" cy="1690345"/>
            <a:chOff x="1579471" y="4151655"/>
            <a:chExt cx="1726960" cy="1804528"/>
          </a:xfrm>
        </p:grpSpPr>
        <p:pic>
          <p:nvPicPr>
            <p:cNvPr descr="ethereum ghost에 대한 이미지 검색결과" id="160" name="Shape 1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79471" y="4449018"/>
              <a:ext cx="1726960" cy="1507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Shape 161"/>
            <p:cNvSpPr txBox="1"/>
            <p:nvPr/>
          </p:nvSpPr>
          <p:spPr>
            <a:xfrm>
              <a:off x="2186957" y="4151655"/>
              <a:ext cx="782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GHOST</a:t>
              </a:r>
              <a:endParaRPr b="1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2922344" y="4524793"/>
            <a:ext cx="4046709" cy="1528075"/>
            <a:chOff x="4068162" y="4477312"/>
            <a:chExt cx="4046709" cy="1528075"/>
          </a:xfrm>
        </p:grpSpPr>
        <p:pic>
          <p:nvPicPr>
            <p:cNvPr descr="ethereum slasher에 대한 이미지 검색결과" id="163" name="Shape 1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68162" y="4524794"/>
              <a:ext cx="4046709" cy="1480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Shape 164"/>
            <p:cNvSpPr txBox="1"/>
            <p:nvPr/>
          </p:nvSpPr>
          <p:spPr>
            <a:xfrm>
              <a:off x="5552829" y="4477312"/>
              <a:ext cx="9364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SLASHER</a:t>
              </a:r>
              <a:endParaRPr b="1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pic>
        <p:nvPicPr>
          <p:cNvPr descr="ethereum casper에 대한 이미지 검색결과" id="165" name="Shape 1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69161" y="4402678"/>
            <a:ext cx="1854199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Block Chain</a:t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172" name="Shape 17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Shape 173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174" name="Shape 174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" name="Shape 176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177" name="Shape 177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Shape 179"/>
          <p:cNvSpPr txBox="1"/>
          <p:nvPr/>
        </p:nvSpPr>
        <p:spPr>
          <a:xfrm>
            <a:off x="2124277" y="1699261"/>
            <a:ext cx="23843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Node (Graphing Network)</a:t>
            </a:r>
            <a:endParaRPr b="1" sz="16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descr="https://blog.ethereum.org/wp-content/uploads/2015/03/peerconnections.jpg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503" y="2037815"/>
            <a:ext cx="3905092" cy="3613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Shape 181"/>
          <p:cNvGrpSpPr/>
          <p:nvPr/>
        </p:nvGrpSpPr>
        <p:grpSpPr>
          <a:xfrm>
            <a:off x="7393907" y="2580789"/>
            <a:ext cx="2379753" cy="2311665"/>
            <a:chOff x="4361738" y="2182918"/>
            <a:chExt cx="3408069" cy="3408069"/>
          </a:xfrm>
        </p:grpSpPr>
        <p:sp>
          <p:nvSpPr>
            <p:cNvPr id="182" name="Shape 182"/>
            <p:cNvSpPr/>
            <p:nvPr/>
          </p:nvSpPr>
          <p:spPr>
            <a:xfrm>
              <a:off x="4361738" y="2182918"/>
              <a:ext cx="3408069" cy="3408069"/>
            </a:xfrm>
            <a:prstGeom prst="ellipse">
              <a:avLst/>
            </a:prstGeom>
            <a:noFill/>
            <a:ln cap="flat" cmpd="sng" w="76200">
              <a:solidFill>
                <a:srgbClr val="2F5496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Shape 183"/>
            <p:cNvGrpSpPr/>
            <p:nvPr/>
          </p:nvGrpSpPr>
          <p:grpSpPr>
            <a:xfrm>
              <a:off x="5881862" y="2679771"/>
              <a:ext cx="364689" cy="970132"/>
              <a:chOff x="6044928" y="3266536"/>
              <a:chExt cx="226874" cy="603522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6044928" y="3266536"/>
                <a:ext cx="152772" cy="118030"/>
              </a:xfrm>
              <a:custGeom>
                <a:pathLst>
                  <a:path extrusionOk="0" h="120000" w="120000">
                    <a:moveTo>
                      <a:pt x="111905" y="54600"/>
                    </a:moveTo>
                    <a:cubicBezTo>
                      <a:pt x="113905" y="59400"/>
                      <a:pt x="116688" y="64127"/>
                      <a:pt x="120000" y="69233"/>
                    </a:cubicBezTo>
                    <a:cubicBezTo>
                      <a:pt x="115538" y="85522"/>
                      <a:pt x="114605" y="104500"/>
                      <a:pt x="114166" y="120000"/>
                    </a:cubicBezTo>
                    <a:cubicBezTo>
                      <a:pt x="96027" y="104922"/>
                      <a:pt x="105316" y="70922"/>
                      <a:pt x="89455" y="68966"/>
                    </a:cubicBezTo>
                    <a:cubicBezTo>
                      <a:pt x="74144" y="67077"/>
                      <a:pt x="72155" y="75600"/>
                      <a:pt x="69588" y="88877"/>
                    </a:cubicBezTo>
                    <a:cubicBezTo>
                      <a:pt x="67022" y="102150"/>
                      <a:pt x="65472" y="112100"/>
                      <a:pt x="65472" y="112100"/>
                    </a:cubicBezTo>
                    <a:cubicBezTo>
                      <a:pt x="65472" y="112100"/>
                      <a:pt x="15000" y="42205"/>
                      <a:pt x="0" y="17483"/>
                    </a:cubicBezTo>
                    <a:cubicBezTo>
                      <a:pt x="7283" y="14888"/>
                      <a:pt x="9677" y="11366"/>
                      <a:pt x="10150" y="0"/>
                    </a:cubicBezTo>
                    <a:cubicBezTo>
                      <a:pt x="26927" y="23111"/>
                      <a:pt x="68122" y="64816"/>
                      <a:pt x="87533" y="64816"/>
                    </a:cubicBezTo>
                    <a:cubicBezTo>
                      <a:pt x="96750" y="64816"/>
                      <a:pt x="104738" y="60838"/>
                      <a:pt x="111905" y="546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204036" y="3584752"/>
                <a:ext cx="63807" cy="88944"/>
              </a:xfrm>
              <a:custGeom>
                <a:pathLst>
                  <a:path extrusionOk="0" h="120000" w="120000">
                    <a:moveTo>
                      <a:pt x="67519" y="3300"/>
                    </a:moveTo>
                    <a:lnTo>
                      <a:pt x="0" y="0"/>
                    </a:lnTo>
                    <a:cubicBezTo>
                      <a:pt x="0" y="0"/>
                      <a:pt x="61372" y="30827"/>
                      <a:pt x="61372" y="63861"/>
                    </a:cubicBezTo>
                    <a:cubicBezTo>
                      <a:pt x="61372" y="96877"/>
                      <a:pt x="58317" y="111183"/>
                      <a:pt x="58317" y="111183"/>
                    </a:cubicBezTo>
                    <a:lnTo>
                      <a:pt x="112027" y="120000"/>
                    </a:lnTo>
                    <a:cubicBezTo>
                      <a:pt x="112027" y="120000"/>
                      <a:pt x="128903" y="86972"/>
                      <a:pt x="113542" y="55038"/>
                    </a:cubicBezTo>
                    <a:cubicBezTo>
                      <a:pt x="98211" y="23122"/>
                      <a:pt x="81334" y="14305"/>
                      <a:pt x="67519" y="33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243813" y="3793582"/>
                <a:ext cx="27989" cy="76476"/>
              </a:xfrm>
              <a:custGeom>
                <a:pathLst>
                  <a:path extrusionOk="0" h="120000" w="120000">
                    <a:moveTo>
                      <a:pt x="35994" y="0"/>
                    </a:moveTo>
                    <a:cubicBezTo>
                      <a:pt x="35994" y="0"/>
                      <a:pt x="15988" y="68783"/>
                      <a:pt x="7994" y="90744"/>
                    </a:cubicBezTo>
                    <a:cubicBezTo>
                      <a:pt x="0" y="112700"/>
                      <a:pt x="0" y="120000"/>
                      <a:pt x="0" y="120000"/>
                    </a:cubicBezTo>
                    <a:lnTo>
                      <a:pt x="120000" y="112700"/>
                    </a:lnTo>
                    <a:cubicBezTo>
                      <a:pt x="120000" y="112700"/>
                      <a:pt x="91977" y="57083"/>
                      <a:pt x="359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" name="Shape 187"/>
          <p:cNvSpPr txBox="1"/>
          <p:nvPr/>
        </p:nvSpPr>
        <p:spPr>
          <a:xfrm>
            <a:off x="7905389" y="3413457"/>
            <a:ext cx="13567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Node</a:t>
            </a:r>
            <a:endParaRPr b="1" sz="36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188" name="Shape 188"/>
          <p:cNvGrpSpPr/>
          <p:nvPr/>
        </p:nvGrpSpPr>
        <p:grpSpPr>
          <a:xfrm>
            <a:off x="6768971" y="2495948"/>
            <a:ext cx="1356790" cy="768810"/>
            <a:chOff x="6403339" y="2324178"/>
            <a:chExt cx="1356790" cy="768810"/>
          </a:xfrm>
        </p:grpSpPr>
        <p:sp>
          <p:nvSpPr>
            <p:cNvPr id="189" name="Shape 189"/>
            <p:cNvSpPr/>
            <p:nvPr/>
          </p:nvSpPr>
          <p:spPr>
            <a:xfrm>
              <a:off x="6697329" y="2324178"/>
              <a:ext cx="768810" cy="76881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5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403339" y="2529247"/>
              <a:ext cx="1356790" cy="438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1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Block</a:t>
              </a:r>
              <a:endParaRPr/>
            </a:p>
            <a:p>
              <a:pPr indent="0" lvl="0" marL="0" marR="0" rtl="0" algn="ctr">
                <a:lnSpc>
                  <a:spcPct val="81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Chain</a:t>
              </a:r>
              <a:endParaRPr b="1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9021069" y="2483299"/>
            <a:ext cx="1356790" cy="768809"/>
            <a:chOff x="9430215" y="2324175"/>
            <a:chExt cx="1356790" cy="768809"/>
          </a:xfrm>
        </p:grpSpPr>
        <p:sp>
          <p:nvSpPr>
            <p:cNvPr id="192" name="Shape 192"/>
            <p:cNvSpPr/>
            <p:nvPr/>
          </p:nvSpPr>
          <p:spPr>
            <a:xfrm>
              <a:off x="9716585" y="2324175"/>
              <a:ext cx="768810" cy="768809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5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9430215" y="2612602"/>
              <a:ext cx="1356790" cy="271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1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Wallet</a:t>
              </a:r>
              <a:endParaRPr b="1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9038190" y="4257702"/>
            <a:ext cx="1356790" cy="768810"/>
            <a:chOff x="9439716" y="4677907"/>
            <a:chExt cx="1356790" cy="768810"/>
          </a:xfrm>
        </p:grpSpPr>
        <p:sp>
          <p:nvSpPr>
            <p:cNvPr id="195" name="Shape 195"/>
            <p:cNvSpPr/>
            <p:nvPr/>
          </p:nvSpPr>
          <p:spPr>
            <a:xfrm>
              <a:off x="9716585" y="4677907"/>
              <a:ext cx="768810" cy="76881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5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9439716" y="4979251"/>
              <a:ext cx="1356790" cy="271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1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Mine</a:t>
              </a:r>
              <a:endParaRPr b="1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6765635" y="4257702"/>
            <a:ext cx="1356790" cy="768810"/>
            <a:chOff x="6403339" y="4677907"/>
            <a:chExt cx="1356790" cy="768810"/>
          </a:xfrm>
        </p:grpSpPr>
        <p:sp>
          <p:nvSpPr>
            <p:cNvPr id="198" name="Shape 198"/>
            <p:cNvSpPr/>
            <p:nvPr/>
          </p:nvSpPr>
          <p:spPr>
            <a:xfrm>
              <a:off x="6697329" y="4677907"/>
              <a:ext cx="768810" cy="76881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5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6403339" y="4979251"/>
              <a:ext cx="1356790" cy="271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1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95959"/>
                  </a:solidFill>
                  <a:latin typeface="Ruda"/>
                  <a:ea typeface="Ruda"/>
                  <a:cs typeface="Ruda"/>
                  <a:sym typeface="Ruda"/>
                </a:rPr>
                <a:t>EVM</a:t>
              </a:r>
              <a:endParaRPr b="1" sz="16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Smart Contract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519519" y="4890453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일반적 사회에서 이뤄지는 신용거래의 불완전성을 Ethereum이 제공하는 Smart Contract을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rPr>
              <a:t>통해 3자 개입 없이 거래당사자간 완전한 신뢰를 가진 계약을 이행할 수 있다.</a:t>
            </a:r>
            <a:endParaRPr sz="16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07" name="Shape 20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" name="Shape 208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209" name="Shape 209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" name="Shape 211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212" name="Shape 212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863" y="1927028"/>
            <a:ext cx="4831233" cy="267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Smart Contract</a:t>
            </a: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21" name="Shape 221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Shape 222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223" name="Shape 223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Shape 225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226" name="Shape 226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857" y="1918907"/>
            <a:ext cx="4540075" cy="302887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1260857" y="1351789"/>
            <a:ext cx="4514740" cy="4171769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3522" y="1918907"/>
            <a:ext cx="4654778" cy="303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Smart Contract</a:t>
            </a: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37" name="Shape 237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Shape 238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239" name="Shape 239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1" name="Shape 241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242" name="Shape 242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cfile27.uf.tistory.com/image/25533441577BF44C059710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338" y="1942620"/>
            <a:ext cx="5883165" cy="3308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4339281" y="5392719"/>
            <a:ext cx="3244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http://goodjoon.tistory.com/261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1519519" y="685800"/>
            <a:ext cx="9144000" cy="746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Ruda"/>
              <a:buNone/>
            </a:pPr>
            <a:r>
              <a:rPr b="1" lang="en-US" sz="3800">
                <a:solidFill>
                  <a:srgbClr val="595959"/>
                </a:solidFill>
                <a:latin typeface="Ruda"/>
                <a:ea typeface="Ruda"/>
                <a:cs typeface="Ruda"/>
                <a:sym typeface="Ruda"/>
              </a:rPr>
              <a:t>dApp</a:t>
            </a:r>
            <a:endParaRPr b="1" sz="3800">
              <a:solidFill>
                <a:srgbClr val="595959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251" name="Shape 251"/>
          <p:cNvGrpSpPr/>
          <p:nvPr/>
        </p:nvGrpSpPr>
        <p:grpSpPr>
          <a:xfrm>
            <a:off x="10850711" y="6118428"/>
            <a:ext cx="987764" cy="1109919"/>
            <a:chOff x="10850711" y="6143828"/>
            <a:chExt cx="987764" cy="1109919"/>
          </a:xfrm>
        </p:grpSpPr>
        <p:sp>
          <p:nvSpPr>
            <p:cNvPr id="252" name="Shape 252"/>
            <p:cNvSpPr txBox="1"/>
            <p:nvPr/>
          </p:nvSpPr>
          <p:spPr>
            <a:xfrm>
              <a:off x="10868699" y="6362436"/>
              <a:ext cx="5568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Shape 253"/>
            <p:cNvGrpSpPr/>
            <p:nvPr/>
          </p:nvGrpSpPr>
          <p:grpSpPr>
            <a:xfrm>
              <a:off x="10850711" y="6143828"/>
              <a:ext cx="987764" cy="1109919"/>
              <a:chOff x="10726571" y="5890841"/>
              <a:chExt cx="1397946" cy="1570830"/>
            </a:xfrm>
          </p:grpSpPr>
          <p:sp>
            <p:nvSpPr>
              <p:cNvPr id="254" name="Shape 254"/>
              <p:cNvSpPr/>
              <p:nvPr/>
            </p:nvSpPr>
            <p:spPr>
              <a:xfrm rot="-3679571">
                <a:off x="11197117" y="6073757"/>
                <a:ext cx="144531" cy="144531"/>
              </a:xfrm>
              <a:prstGeom prst="rightArrow">
                <a:avLst>
                  <a:gd fmla="val 32000" name="adj1"/>
                  <a:gd fmla="val 64000" name="adj2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 rot="4104212">
                <a:off x="10776745" y="6181341"/>
                <a:ext cx="1297598" cy="989830"/>
              </a:xfrm>
              <a:custGeom>
                <a:pathLst>
                  <a:path extrusionOk="0" h="120000" w="120000">
                    <a:moveTo>
                      <a:pt x="53051" y="82104"/>
                    </a:moveTo>
                    <a:cubicBezTo>
                      <a:pt x="52287" y="98511"/>
                      <a:pt x="41514" y="110991"/>
                      <a:pt x="29000" y="109987"/>
                    </a:cubicBezTo>
                    <a:cubicBezTo>
                      <a:pt x="16487" y="108978"/>
                      <a:pt x="6960" y="94858"/>
                      <a:pt x="7729" y="78451"/>
                    </a:cubicBezTo>
                    <a:cubicBezTo>
                      <a:pt x="8499" y="62045"/>
                      <a:pt x="19266" y="49564"/>
                      <a:pt x="31785" y="50574"/>
                    </a:cubicBezTo>
                    <a:cubicBezTo>
                      <a:pt x="44299" y="51583"/>
                      <a:pt x="53820" y="65697"/>
                      <a:pt x="53051" y="82104"/>
                    </a:cubicBezTo>
                    <a:close/>
                    <a:moveTo>
                      <a:pt x="113217" y="705"/>
                    </a:moveTo>
                    <a:cubicBezTo>
                      <a:pt x="109433" y="3430"/>
                      <a:pt x="68648" y="41209"/>
                      <a:pt x="68648" y="41209"/>
                    </a:cubicBezTo>
                    <a:cubicBezTo>
                      <a:pt x="68648" y="41209"/>
                      <a:pt x="67632" y="42207"/>
                      <a:pt x="68137" y="43765"/>
                    </a:cubicBezTo>
                    <a:lnTo>
                      <a:pt x="54768" y="55912"/>
                    </a:lnTo>
                    <a:cubicBezTo>
                      <a:pt x="53889" y="54395"/>
                      <a:pt x="52913" y="52943"/>
                      <a:pt x="51851" y="51566"/>
                    </a:cubicBezTo>
                    <a:cubicBezTo>
                      <a:pt x="39848" y="36092"/>
                      <a:pt x="20553" y="36302"/>
                      <a:pt x="8746" y="52032"/>
                    </a:cubicBezTo>
                    <a:cubicBezTo>
                      <a:pt x="-3055" y="67762"/>
                      <a:pt x="-2894" y="93055"/>
                      <a:pt x="9102" y="108529"/>
                    </a:cubicBezTo>
                    <a:cubicBezTo>
                      <a:pt x="21104" y="124002"/>
                      <a:pt x="40400" y="123792"/>
                      <a:pt x="52201" y="108062"/>
                    </a:cubicBezTo>
                    <a:cubicBezTo>
                      <a:pt x="61481" y="95704"/>
                      <a:pt x="63365" y="77430"/>
                      <a:pt x="57926" y="62663"/>
                    </a:cubicBezTo>
                    <a:lnTo>
                      <a:pt x="71571" y="50655"/>
                    </a:lnTo>
                    <a:cubicBezTo>
                      <a:pt x="72490" y="51840"/>
                      <a:pt x="73575" y="50965"/>
                      <a:pt x="73575" y="50965"/>
                    </a:cubicBezTo>
                    <a:cubicBezTo>
                      <a:pt x="73575" y="50965"/>
                      <a:pt x="115285" y="14965"/>
                      <a:pt x="118604" y="11348"/>
                    </a:cubicBezTo>
                    <a:cubicBezTo>
                      <a:pt x="120987" y="8751"/>
                      <a:pt x="119781" y="5636"/>
                      <a:pt x="118920" y="4095"/>
                    </a:cubicBezTo>
                    <a:lnTo>
                      <a:pt x="118943" y="4072"/>
                    </a:lnTo>
                    <a:cubicBezTo>
                      <a:pt x="118943" y="4072"/>
                      <a:pt x="116996" y="-2024"/>
                      <a:pt x="113217" y="7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Shape 256"/>
          <p:cNvGrpSpPr/>
          <p:nvPr/>
        </p:nvGrpSpPr>
        <p:grpSpPr>
          <a:xfrm>
            <a:off x="825244" y="6300868"/>
            <a:ext cx="410278" cy="410278"/>
            <a:chOff x="825244" y="6300868"/>
            <a:chExt cx="410278" cy="410278"/>
          </a:xfrm>
        </p:grpSpPr>
        <p:sp>
          <p:nvSpPr>
            <p:cNvPr id="257" name="Shape 257"/>
            <p:cNvSpPr/>
            <p:nvPr/>
          </p:nvSpPr>
          <p:spPr>
            <a:xfrm>
              <a:off x="825244" y="6300868"/>
              <a:ext cx="410278" cy="410278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595959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961710" y="6396892"/>
              <a:ext cx="167003" cy="238576"/>
            </a:xfrm>
            <a:custGeom>
              <a:pathLst>
                <a:path extrusionOk="0" h="120000" w="120000">
                  <a:moveTo>
                    <a:pt x="10747" y="118573"/>
                  </a:moveTo>
                  <a:cubicBezTo>
                    <a:pt x="13370" y="112566"/>
                    <a:pt x="17349" y="104106"/>
                    <a:pt x="22675" y="91866"/>
                  </a:cubicBezTo>
                  <a:cubicBezTo>
                    <a:pt x="45871" y="89244"/>
                    <a:pt x="55479" y="93953"/>
                    <a:pt x="70206" y="75155"/>
                  </a:cubicBezTo>
                  <a:cubicBezTo>
                    <a:pt x="58244" y="77772"/>
                    <a:pt x="43826" y="70304"/>
                    <a:pt x="44599" y="67072"/>
                  </a:cubicBezTo>
                  <a:cubicBezTo>
                    <a:pt x="45372" y="63835"/>
                    <a:pt x="78142" y="69407"/>
                    <a:pt x="99592" y="47642"/>
                  </a:cubicBezTo>
                  <a:cubicBezTo>
                    <a:pt x="72548" y="51900"/>
                    <a:pt x="63902" y="42526"/>
                    <a:pt x="67389" y="41111"/>
                  </a:cubicBezTo>
                  <a:cubicBezTo>
                    <a:pt x="75440" y="37834"/>
                    <a:pt x="99334" y="39751"/>
                    <a:pt x="112069" y="30891"/>
                  </a:cubicBezTo>
                  <a:cubicBezTo>
                    <a:pt x="118637" y="26333"/>
                    <a:pt x="121712" y="15239"/>
                    <a:pt x="119038" y="11280"/>
                  </a:cubicBezTo>
                  <a:cubicBezTo>
                    <a:pt x="115831" y="6503"/>
                    <a:pt x="96271" y="-626"/>
                    <a:pt x="85495" y="39"/>
                  </a:cubicBezTo>
                  <a:cubicBezTo>
                    <a:pt x="74707" y="710"/>
                    <a:pt x="57792" y="29373"/>
                    <a:pt x="52776" y="29148"/>
                  </a:cubicBezTo>
                  <a:cubicBezTo>
                    <a:pt x="47760" y="28922"/>
                    <a:pt x="46758" y="16311"/>
                    <a:pt x="55507" y="4585"/>
                  </a:cubicBezTo>
                  <a:cubicBezTo>
                    <a:pt x="46271" y="7501"/>
                    <a:pt x="29357" y="16582"/>
                    <a:pt x="24049" y="24337"/>
                  </a:cubicBezTo>
                  <a:cubicBezTo>
                    <a:pt x="14171" y="38770"/>
                    <a:pt x="24976" y="71878"/>
                    <a:pt x="21512" y="73056"/>
                  </a:cubicBezTo>
                  <a:cubicBezTo>
                    <a:pt x="18042" y="74241"/>
                    <a:pt x="6378" y="57862"/>
                    <a:pt x="2891" y="50445"/>
                  </a:cubicBezTo>
                  <a:cubicBezTo>
                    <a:pt x="-1855" y="61821"/>
                    <a:pt x="-1969" y="73220"/>
                    <a:pt x="11921" y="88364"/>
                  </a:cubicBezTo>
                  <a:cubicBezTo>
                    <a:pt x="6682" y="98302"/>
                    <a:pt x="3819" y="109740"/>
                    <a:pt x="3389" y="115549"/>
                  </a:cubicBezTo>
                  <a:cubicBezTo>
                    <a:pt x="3189" y="120203"/>
                    <a:pt x="9591" y="121201"/>
                    <a:pt x="10747" y="11857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378" y="2299800"/>
            <a:ext cx="5090282" cy="267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