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49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6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1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87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93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488C-D248-4BAD-8BF4-6D5C55C04206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697A-722A-41BC-9C70-E999356FBD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64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781004" y="304801"/>
            <a:ext cx="376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Ich habe ein genaues Thema.</a:t>
            </a:r>
            <a:endParaRPr lang="de-DE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3291840" y="676292"/>
            <a:ext cx="3205870" cy="18404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300153" y="612578"/>
            <a:ext cx="1480851" cy="38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92182" y="932655"/>
            <a:ext cx="402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Ich habe eine Idee für ein Thema</a:t>
            </a:r>
            <a:endParaRPr lang="de-DE" sz="14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92182" y="1240432"/>
            <a:ext cx="165464" cy="1276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2"/>
          </p:cNvCxnSpPr>
          <p:nvPr/>
        </p:nvCxnSpPr>
        <p:spPr>
          <a:xfrm>
            <a:off x="2603862" y="1240432"/>
            <a:ext cx="78378" cy="10847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61257" y="2516777"/>
            <a:ext cx="1463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Beratung, Terminanfrage - Ticketsystem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1976846" y="2447109"/>
            <a:ext cx="215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Ich habe eine(n) Betreuer(in).</a:t>
            </a:r>
            <a:endParaRPr lang="de-DE" sz="1400" dirty="0"/>
          </a:p>
        </p:txBody>
      </p:sp>
      <p:cxnSp>
        <p:nvCxnSpPr>
          <p:cNvPr id="21" name="Gerade Verbindung mit Pfeil 20"/>
          <p:cNvCxnSpPr>
            <a:endCxn id="24" idx="0"/>
          </p:cNvCxnSpPr>
          <p:nvPr/>
        </p:nvCxnSpPr>
        <p:spPr>
          <a:xfrm flipH="1">
            <a:off x="1711234" y="3134676"/>
            <a:ext cx="447305" cy="121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926080" y="3091543"/>
            <a:ext cx="304800" cy="9318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18606" y="4345577"/>
            <a:ext cx="178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Checkliste,</a:t>
            </a:r>
          </a:p>
          <a:p>
            <a:r>
              <a:rPr lang="de-DE" sz="1400" dirty="0" smtClean="0"/>
              <a:t>Webseite, …</a:t>
            </a:r>
            <a:endParaRPr lang="de-DE" sz="1400" dirty="0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923108" y="4937760"/>
            <a:ext cx="296092" cy="78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09302" y="5796336"/>
            <a:ext cx="147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Beratung, Terminanfrage - Ticketsystem</a:t>
            </a:r>
            <a:endParaRPr lang="de-DE" sz="1400" dirty="0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989908" y="4345577"/>
            <a:ext cx="1301932" cy="2616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413760" y="3927566"/>
            <a:ext cx="202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Genaues Thema formulieren, eingrenzen</a:t>
            </a:r>
            <a:endParaRPr lang="de-DE" sz="1400" dirty="0"/>
          </a:p>
        </p:txBody>
      </p:sp>
      <p:sp>
        <p:nvSpPr>
          <p:cNvPr id="33" name="Textfeld 32"/>
          <p:cNvSpPr txBox="1"/>
          <p:nvPr/>
        </p:nvSpPr>
        <p:spPr>
          <a:xfrm>
            <a:off x="7746274" y="1240432"/>
            <a:ext cx="373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Prima. Folgende Angebote können dich unterstützen</a:t>
            </a:r>
            <a:r>
              <a:rPr lang="de-DE" sz="1400" dirty="0" smtClean="0"/>
              <a:t>. (Ende)</a:t>
            </a:r>
            <a:endParaRPr lang="de-DE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68" y="1"/>
            <a:ext cx="1240432" cy="1240432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434149" y="103901"/>
            <a:ext cx="47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Id</a:t>
            </a:r>
            <a:r>
              <a:rPr lang="de-DE" sz="1200" dirty="0" smtClean="0"/>
              <a:t> 1</a:t>
            </a:r>
            <a:endParaRPr lang="de-DE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3133899" y="522404"/>
            <a:ext cx="9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1, nein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4257376" y="1220862"/>
            <a:ext cx="923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1, 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2657859" y="2192857"/>
            <a:ext cx="5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4</a:t>
            </a:r>
            <a:endParaRPr lang="de-DE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1433074" y="741364"/>
            <a:ext cx="535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3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643743" y="1485241"/>
            <a:ext cx="941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3, nein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121227" y="2270072"/>
            <a:ext cx="47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6</a:t>
            </a:r>
            <a:endParaRPr lang="de-DE" sz="1400" dirty="0"/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3333899" y="1417906"/>
            <a:ext cx="4320989" cy="12207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8126034" y="957349"/>
            <a:ext cx="52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2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6276231" y="1264017"/>
            <a:ext cx="85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4a, ja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1104611" y="3490240"/>
            <a:ext cx="94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4, nein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834438" y="4107898"/>
            <a:ext cx="50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5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172837" y="5151804"/>
            <a:ext cx="104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5, nein</a:t>
            </a:r>
            <a:endParaRPr lang="de-DE" sz="1400" dirty="0"/>
          </a:p>
        </p:txBody>
      </p:sp>
      <p:sp>
        <p:nvSpPr>
          <p:cNvPr id="45" name="Textfeld 44"/>
          <p:cNvSpPr txBox="1"/>
          <p:nvPr/>
        </p:nvSpPr>
        <p:spPr>
          <a:xfrm>
            <a:off x="2143442" y="4168605"/>
            <a:ext cx="9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5, ja</a:t>
            </a:r>
            <a:endParaRPr lang="de-DE" sz="1400" dirty="0"/>
          </a:p>
        </p:txBody>
      </p:sp>
      <p:sp>
        <p:nvSpPr>
          <p:cNvPr id="46" name="Textfeld 45"/>
          <p:cNvSpPr txBox="1"/>
          <p:nvPr/>
        </p:nvSpPr>
        <p:spPr>
          <a:xfrm>
            <a:off x="3054835" y="3251328"/>
            <a:ext cx="877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4b, ja 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28276" y="5588699"/>
            <a:ext cx="47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6</a:t>
            </a:r>
            <a:endParaRPr lang="de-DE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3781033" y="3698759"/>
            <a:ext cx="59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Id</a:t>
            </a:r>
            <a:r>
              <a:rPr lang="de-DE" sz="1400" dirty="0" smtClean="0"/>
              <a:t> 7</a:t>
            </a:r>
            <a:endParaRPr lang="de-DE" sz="1400" dirty="0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4781004" y="1800601"/>
            <a:ext cx="3241157" cy="2115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55" idx="3"/>
          </p:cNvCxnSpPr>
          <p:nvPr/>
        </p:nvCxnSpPr>
        <p:spPr>
          <a:xfrm flipH="1">
            <a:off x="1399231" y="4472136"/>
            <a:ext cx="2457875" cy="127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8273097" y="2449302"/>
            <a:ext cx="147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Beratung, Terminanfrage - Ticketsystem</a:t>
            </a:r>
            <a:endParaRPr lang="de-DE" sz="1400" dirty="0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8389791" y="1878604"/>
            <a:ext cx="0" cy="638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8431463" y="2208245"/>
            <a:ext cx="417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/>
              <a:t>Id</a:t>
            </a:r>
            <a:r>
              <a:rPr lang="de-DE" sz="1200" dirty="0"/>
              <a:t> 6</a:t>
            </a:r>
            <a:endParaRPr lang="de-DE" sz="1200" dirty="0"/>
          </a:p>
        </p:txBody>
      </p:sp>
      <p:sp>
        <p:nvSpPr>
          <p:cNvPr id="90" name="Rechteck 89"/>
          <p:cNvSpPr/>
          <p:nvPr/>
        </p:nvSpPr>
        <p:spPr>
          <a:xfrm>
            <a:off x="5180483" y="3061347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/>
              <a:t>Id</a:t>
            </a:r>
            <a:r>
              <a:rPr lang="de-DE" sz="1200" dirty="0"/>
              <a:t> </a:t>
            </a:r>
            <a:r>
              <a:rPr lang="de-DE" sz="1200" dirty="0" smtClean="0"/>
              <a:t>7 ja</a:t>
            </a:r>
            <a:endParaRPr lang="de-DE" sz="1200" dirty="0"/>
          </a:p>
        </p:txBody>
      </p:sp>
      <p:sp>
        <p:nvSpPr>
          <p:cNvPr id="91" name="Rechteck 90"/>
          <p:cNvSpPr/>
          <p:nvPr/>
        </p:nvSpPr>
        <p:spPr>
          <a:xfrm>
            <a:off x="3122657" y="4868797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/>
              <a:t>Id</a:t>
            </a:r>
            <a:r>
              <a:rPr lang="de-DE" sz="1200" dirty="0"/>
              <a:t> </a:t>
            </a:r>
            <a:r>
              <a:rPr lang="de-DE" sz="1200" dirty="0" smtClean="0"/>
              <a:t>7 nein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053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735284" y="0"/>
            <a:ext cx="376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Ich habe ein genaues Thema.</a:t>
            </a:r>
            <a:endParaRPr lang="de-DE" sz="1400" dirty="0"/>
          </a:p>
        </p:txBody>
      </p:sp>
      <p:sp>
        <p:nvSpPr>
          <p:cNvPr id="3" name="Textfeld 2"/>
          <p:cNvSpPr txBox="1"/>
          <p:nvPr/>
        </p:nvSpPr>
        <p:spPr>
          <a:xfrm>
            <a:off x="4735284" y="594360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Literaturrecherche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554980" y="307777"/>
            <a:ext cx="7620" cy="44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695700" y="1188720"/>
            <a:ext cx="118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kein Bedarf</a:t>
            </a:r>
            <a:endParaRPr lang="de-DE" sz="12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4411980" y="902137"/>
            <a:ext cx="464820" cy="286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16335" y="1045428"/>
            <a:ext cx="172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Bedarf</a:t>
            </a:r>
            <a:endParaRPr lang="de-DE" sz="12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6225540" y="748248"/>
            <a:ext cx="640080" cy="364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82980" y="1465719"/>
            <a:ext cx="1927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Literaturverwaltung</a:t>
            </a:r>
            <a:endParaRPr lang="de-DE" sz="1200" dirty="0"/>
          </a:p>
        </p:txBody>
      </p:sp>
      <p:cxnSp>
        <p:nvCxnSpPr>
          <p:cNvPr id="14" name="Gerade Verbindung mit Pfeil 13"/>
          <p:cNvCxnSpPr>
            <a:stCxn id="6" idx="1"/>
          </p:cNvCxnSpPr>
          <p:nvPr/>
        </p:nvCxnSpPr>
        <p:spPr>
          <a:xfrm flipH="1">
            <a:off x="2369820" y="1327220"/>
            <a:ext cx="1325880" cy="2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263140" y="307777"/>
            <a:ext cx="2472144" cy="11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4927" y="2004060"/>
            <a:ext cx="147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Programm installiert</a:t>
            </a:r>
            <a:endParaRPr lang="de-DE" sz="12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1089660" y="1668780"/>
            <a:ext cx="76200" cy="4191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202180" y="2004060"/>
            <a:ext cx="1744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Betriebssystem</a:t>
            </a:r>
            <a:endParaRPr lang="de-DE" sz="1200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080260" y="1668780"/>
            <a:ext cx="350520" cy="473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23900" y="2575560"/>
            <a:ext cx="122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Windows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2025288" y="2626042"/>
            <a:ext cx="170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Linux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3278505" y="2712720"/>
            <a:ext cx="133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Mac</a:t>
            </a:r>
            <a:endParaRPr lang="de-DE" sz="1200" dirty="0"/>
          </a:p>
        </p:txBody>
      </p:sp>
      <p:cxnSp>
        <p:nvCxnSpPr>
          <p:cNvPr id="27" name="Gerade Verbindung mit Pfeil 26"/>
          <p:cNvCxnSpPr>
            <a:endCxn id="23" idx="0"/>
          </p:cNvCxnSpPr>
          <p:nvPr/>
        </p:nvCxnSpPr>
        <p:spPr>
          <a:xfrm flipH="1">
            <a:off x="1335405" y="2245801"/>
            <a:ext cx="927735" cy="32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2369820" y="2281059"/>
            <a:ext cx="58238" cy="4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811510" y="2281059"/>
            <a:ext cx="542108" cy="4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07720" y="3413760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Programm, Beratungsangebote (Software)</a:t>
            </a:r>
            <a:endParaRPr lang="de-DE" sz="14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1089660" y="2933819"/>
            <a:ext cx="0" cy="47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2202180" y="2933819"/>
            <a:ext cx="60960" cy="57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3032760" y="2994660"/>
            <a:ext cx="320858" cy="50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95300" y="4533900"/>
            <a:ext cx="28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Bedienungsschulungen</a:t>
            </a:r>
            <a:endParaRPr lang="de-DE" sz="1400" dirty="0"/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34340" y="2339340"/>
            <a:ext cx="289560" cy="226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1556656" y="3962400"/>
            <a:ext cx="0" cy="6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319010" y="1183927"/>
            <a:ext cx="204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Kennst du die wichtigsten Datenbanken deines Faches?</a:t>
            </a:r>
            <a:endParaRPr lang="de-DE" sz="1200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6545580" y="1645592"/>
            <a:ext cx="662940" cy="358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37810" y="2004060"/>
            <a:ext cx="222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Katalogschulung</a:t>
            </a:r>
            <a:endParaRPr lang="de-DE" sz="1400" dirty="0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8953500" y="1668780"/>
            <a:ext cx="1043940" cy="1560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9845040" y="1905669"/>
            <a:ext cx="20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Hast du dein Thema bei Wikipedia angesehen?</a:t>
            </a:r>
            <a:endParaRPr lang="de-DE" sz="1200" dirty="0"/>
          </a:p>
        </p:txBody>
      </p:sp>
      <p:cxnSp>
        <p:nvCxnSpPr>
          <p:cNvPr id="53" name="Gerade Verbindung mit Pfeil 52"/>
          <p:cNvCxnSpPr>
            <a:stCxn id="51" idx="1"/>
          </p:cNvCxnSpPr>
          <p:nvPr/>
        </p:nvCxnSpPr>
        <p:spPr>
          <a:xfrm flipH="1">
            <a:off x="8900160" y="2136502"/>
            <a:ext cx="944880" cy="144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8054340" y="2255728"/>
            <a:ext cx="176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Wikipedia</a:t>
            </a:r>
            <a:endParaRPr lang="de-DE" sz="12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0645140" y="2339340"/>
            <a:ext cx="15240" cy="5118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845040" y="2883783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Beratung</a:t>
            </a:r>
          </a:p>
          <a:p>
            <a:r>
              <a:rPr lang="de-DE" sz="1200" dirty="0" smtClean="0"/>
              <a:t>(Fachreferent, Betreuer)</a:t>
            </a:r>
            <a:endParaRPr lang="de-DE" sz="1200" dirty="0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18" y="0"/>
            <a:ext cx="1240432" cy="12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47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Britta Timmermann</dc:creator>
  <cp:lastModifiedBy>Mandy</cp:lastModifiedBy>
  <cp:revision>28</cp:revision>
  <dcterms:created xsi:type="dcterms:W3CDTF">2020-05-06T13:24:59Z</dcterms:created>
  <dcterms:modified xsi:type="dcterms:W3CDTF">2020-05-07T15:09:06Z</dcterms:modified>
</cp:coreProperties>
</file>