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B"/>
    <a:srgbClr val="FEC106"/>
    <a:srgbClr val="00B050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D6E9A-18C3-4F43-9F4A-6EB9A7A6C9AA}" v="23" dt="2021-01-24T14:40:30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Fison" userId="414d6edd842eada8" providerId="LiveId" clId="{A4CD6E9A-18C3-4F43-9F4A-6EB9A7A6C9AA}"/>
    <pc:docChg chg="undo custSel addSld delSld modSld sldOrd">
      <pc:chgData name="Peter Fison" userId="414d6edd842eada8" providerId="LiveId" clId="{A4CD6E9A-18C3-4F43-9F4A-6EB9A7A6C9AA}" dt="2021-01-24T14:40:33.513" v="619"/>
      <pc:docMkLst>
        <pc:docMk/>
      </pc:docMkLst>
      <pc:sldChg chg="addSp delSp modSp new del mod">
        <pc:chgData name="Peter Fison" userId="414d6edd842eada8" providerId="LiveId" clId="{A4CD6E9A-18C3-4F43-9F4A-6EB9A7A6C9AA}" dt="2021-01-24T14:32:12.825" v="446" actId="47"/>
        <pc:sldMkLst>
          <pc:docMk/>
          <pc:sldMk cId="3505975229" sldId="258"/>
        </pc:sldMkLst>
        <pc:spChg chg="add mod">
          <ac:chgData name="Peter Fison" userId="414d6edd842eada8" providerId="LiveId" clId="{A4CD6E9A-18C3-4F43-9F4A-6EB9A7A6C9AA}" dt="2021-01-24T14:23:51.988" v="363" actId="20577"/>
          <ac:spMkLst>
            <pc:docMk/>
            <pc:sldMk cId="3505975229" sldId="258"/>
            <ac:spMk id="3" creationId="{F761282A-938E-412E-A4B8-7831DE3E9A20}"/>
          </ac:spMkLst>
        </pc:spChg>
        <pc:spChg chg="add del mod">
          <ac:chgData name="Peter Fison" userId="414d6edd842eada8" providerId="LiveId" clId="{A4CD6E9A-18C3-4F43-9F4A-6EB9A7A6C9AA}" dt="2021-01-24T14:19:20.317" v="256" actId="478"/>
          <ac:spMkLst>
            <pc:docMk/>
            <pc:sldMk cId="3505975229" sldId="258"/>
            <ac:spMk id="4" creationId="{D3AD28BF-1C2D-4DCC-AFAD-DDDAD6324CD7}"/>
          </ac:spMkLst>
        </pc:spChg>
        <pc:spChg chg="add mod">
          <ac:chgData name="Peter Fison" userId="414d6edd842eada8" providerId="LiveId" clId="{A4CD6E9A-18C3-4F43-9F4A-6EB9A7A6C9AA}" dt="2021-01-24T14:24:25.462" v="365" actId="113"/>
          <ac:spMkLst>
            <pc:docMk/>
            <pc:sldMk cId="3505975229" sldId="258"/>
            <ac:spMk id="5" creationId="{9C4B4E81-B59E-43DB-B744-4712BE0F38FC}"/>
          </ac:spMkLst>
        </pc:spChg>
        <pc:picChg chg="add mod">
          <ac:chgData name="Peter Fison" userId="414d6edd842eada8" providerId="LiveId" clId="{A4CD6E9A-18C3-4F43-9F4A-6EB9A7A6C9AA}" dt="2021-01-24T14:22:47.287" v="343" actId="1076"/>
          <ac:picMkLst>
            <pc:docMk/>
            <pc:sldMk cId="3505975229" sldId="258"/>
            <ac:picMk id="2" creationId="{B46493AC-AE8F-4B91-8C0D-0D185605539A}"/>
          </ac:picMkLst>
        </pc:picChg>
        <pc:picChg chg="add mod modCrop">
          <ac:chgData name="Peter Fison" userId="414d6edd842eada8" providerId="LiveId" clId="{A4CD6E9A-18C3-4F43-9F4A-6EB9A7A6C9AA}" dt="2021-01-24T14:19:59.231" v="262" actId="732"/>
          <ac:picMkLst>
            <pc:docMk/>
            <pc:sldMk cId="3505975229" sldId="258"/>
            <ac:picMk id="6" creationId="{08FF8133-C348-4AB4-842F-3F73462FD3ED}"/>
          </ac:picMkLst>
        </pc:picChg>
        <pc:picChg chg="add del">
          <ac:chgData name="Peter Fison" userId="414d6edd842eada8" providerId="LiveId" clId="{A4CD6E9A-18C3-4F43-9F4A-6EB9A7A6C9AA}" dt="2021-01-24T14:25:46.509" v="367" actId="21"/>
          <ac:picMkLst>
            <pc:docMk/>
            <pc:sldMk cId="3505975229" sldId="258"/>
            <ac:picMk id="7" creationId="{42172A6B-F4FE-4FD2-8B2F-D3DA4A20EA26}"/>
          </ac:picMkLst>
        </pc:picChg>
      </pc:sldChg>
      <pc:sldChg chg="addSp new del">
        <pc:chgData name="Peter Fison" userId="414d6edd842eada8" providerId="LiveId" clId="{A4CD6E9A-18C3-4F43-9F4A-6EB9A7A6C9AA}" dt="2021-01-24T14:26:07.820" v="371" actId="47"/>
        <pc:sldMkLst>
          <pc:docMk/>
          <pc:sldMk cId="1771318038" sldId="259"/>
        </pc:sldMkLst>
        <pc:picChg chg="add">
          <ac:chgData name="Peter Fison" userId="414d6edd842eada8" providerId="LiveId" clId="{A4CD6E9A-18C3-4F43-9F4A-6EB9A7A6C9AA}" dt="2021-01-24T14:25:52.041" v="369"/>
          <ac:picMkLst>
            <pc:docMk/>
            <pc:sldMk cId="1771318038" sldId="259"/>
            <ac:picMk id="2" creationId="{D0D06629-8838-4DCF-B926-D1CA78F77333}"/>
          </ac:picMkLst>
        </pc:picChg>
      </pc:sldChg>
      <pc:sldChg chg="add del ord">
        <pc:chgData name="Peter Fison" userId="414d6edd842eada8" providerId="LiveId" clId="{A4CD6E9A-18C3-4F43-9F4A-6EB9A7A6C9AA}" dt="2021-01-24T14:32:08.611" v="445" actId="47"/>
        <pc:sldMkLst>
          <pc:docMk/>
          <pc:sldMk cId="2042285339" sldId="260"/>
        </pc:sldMkLst>
      </pc:sldChg>
      <pc:sldChg chg="addSp delSp modSp add mod ord">
        <pc:chgData name="Peter Fison" userId="414d6edd842eada8" providerId="LiveId" clId="{A4CD6E9A-18C3-4F43-9F4A-6EB9A7A6C9AA}" dt="2021-01-24T14:39:58.956" v="615" actId="1076"/>
        <pc:sldMkLst>
          <pc:docMk/>
          <pc:sldMk cId="690344040" sldId="261"/>
        </pc:sldMkLst>
        <pc:spChg chg="mod">
          <ac:chgData name="Peter Fison" userId="414d6edd842eada8" providerId="LiveId" clId="{A4CD6E9A-18C3-4F43-9F4A-6EB9A7A6C9AA}" dt="2021-01-24T14:34:38.540" v="521" actId="1038"/>
          <ac:spMkLst>
            <pc:docMk/>
            <pc:sldMk cId="690344040" sldId="261"/>
            <ac:spMk id="3" creationId="{F761282A-938E-412E-A4B8-7831DE3E9A20}"/>
          </ac:spMkLst>
        </pc:spChg>
        <pc:spChg chg="del mod">
          <ac:chgData name="Peter Fison" userId="414d6edd842eada8" providerId="LiveId" clId="{A4CD6E9A-18C3-4F43-9F4A-6EB9A7A6C9AA}" dt="2021-01-24T14:38:45.890" v="583" actId="478"/>
          <ac:spMkLst>
            <pc:docMk/>
            <pc:sldMk cId="690344040" sldId="261"/>
            <ac:spMk id="5" creationId="{9C4B4E81-B59E-43DB-B744-4712BE0F38FC}"/>
          </ac:spMkLst>
        </pc:spChg>
        <pc:spChg chg="add del mod">
          <ac:chgData name="Peter Fison" userId="414d6edd842eada8" providerId="LiveId" clId="{A4CD6E9A-18C3-4F43-9F4A-6EB9A7A6C9AA}" dt="2021-01-24T14:32:44.291" v="451"/>
          <ac:spMkLst>
            <pc:docMk/>
            <pc:sldMk cId="690344040" sldId="261"/>
            <ac:spMk id="8" creationId="{259424F2-F2C0-41D6-BB02-7F2E8BBD929E}"/>
          </ac:spMkLst>
        </pc:spChg>
        <pc:spChg chg="add mod">
          <ac:chgData name="Peter Fison" userId="414d6edd842eada8" providerId="LiveId" clId="{A4CD6E9A-18C3-4F43-9F4A-6EB9A7A6C9AA}" dt="2021-01-24T14:39:25.868" v="599" actId="207"/>
          <ac:spMkLst>
            <pc:docMk/>
            <pc:sldMk cId="690344040" sldId="261"/>
            <ac:spMk id="11" creationId="{F93EB279-305C-46DD-826A-D2CC7F6B109E}"/>
          </ac:spMkLst>
        </pc:spChg>
        <pc:spChg chg="add del mod">
          <ac:chgData name="Peter Fison" userId="414d6edd842eada8" providerId="LiveId" clId="{A4CD6E9A-18C3-4F43-9F4A-6EB9A7A6C9AA}" dt="2021-01-24T14:39:07.697" v="587" actId="478"/>
          <ac:spMkLst>
            <pc:docMk/>
            <pc:sldMk cId="690344040" sldId="261"/>
            <ac:spMk id="17" creationId="{62787EE6-5BD9-43A6-BB90-2725ED39733B}"/>
          </ac:spMkLst>
        </pc:spChg>
        <pc:spChg chg="add mod">
          <ac:chgData name="Peter Fison" userId="414d6edd842eada8" providerId="LiveId" clId="{A4CD6E9A-18C3-4F43-9F4A-6EB9A7A6C9AA}" dt="2021-01-24T14:39:58.956" v="615" actId="1076"/>
          <ac:spMkLst>
            <pc:docMk/>
            <pc:sldMk cId="690344040" sldId="261"/>
            <ac:spMk id="18" creationId="{AC0B925E-BB37-4578-82D6-A92656B26848}"/>
          </ac:spMkLst>
        </pc:spChg>
        <pc:picChg chg="mod">
          <ac:chgData name="Peter Fison" userId="414d6edd842eada8" providerId="LiveId" clId="{A4CD6E9A-18C3-4F43-9F4A-6EB9A7A6C9AA}" dt="2021-01-24T14:34:38.540" v="521" actId="1038"/>
          <ac:picMkLst>
            <pc:docMk/>
            <pc:sldMk cId="690344040" sldId="261"/>
            <ac:picMk id="2" creationId="{B46493AC-AE8F-4B91-8C0D-0D185605539A}"/>
          </ac:picMkLst>
        </pc:picChg>
        <pc:picChg chg="add del">
          <ac:chgData name="Peter Fison" userId="414d6edd842eada8" providerId="LiveId" clId="{A4CD6E9A-18C3-4F43-9F4A-6EB9A7A6C9AA}" dt="2021-01-24T14:28:54.263" v="427" actId="21"/>
          <ac:picMkLst>
            <pc:docMk/>
            <pc:sldMk cId="690344040" sldId="261"/>
            <ac:picMk id="4" creationId="{44C259EA-1B5A-417B-A8DE-7AF09B07F4EB}"/>
          </ac:picMkLst>
        </pc:picChg>
        <pc:picChg chg="del mod">
          <ac:chgData name="Peter Fison" userId="414d6edd842eada8" providerId="LiveId" clId="{A4CD6E9A-18C3-4F43-9F4A-6EB9A7A6C9AA}" dt="2021-01-24T14:34:51.090" v="526" actId="478"/>
          <ac:picMkLst>
            <pc:docMk/>
            <pc:sldMk cId="690344040" sldId="261"/>
            <ac:picMk id="6" creationId="{08FF8133-C348-4AB4-842F-3F73462FD3ED}"/>
          </ac:picMkLst>
        </pc:picChg>
        <pc:picChg chg="add mod">
          <ac:chgData name="Peter Fison" userId="414d6edd842eada8" providerId="LiveId" clId="{A4CD6E9A-18C3-4F43-9F4A-6EB9A7A6C9AA}" dt="2021-01-24T14:34:38.540" v="521" actId="1038"/>
          <ac:picMkLst>
            <pc:docMk/>
            <pc:sldMk cId="690344040" sldId="261"/>
            <ac:picMk id="7" creationId="{63C1F3E9-22F5-405F-BA85-0A715BE12817}"/>
          </ac:picMkLst>
        </pc:picChg>
        <pc:picChg chg="add del">
          <ac:chgData name="Peter Fison" userId="414d6edd842eada8" providerId="LiveId" clId="{A4CD6E9A-18C3-4F43-9F4A-6EB9A7A6C9AA}" dt="2021-01-24T14:32:44.290" v="449" actId="478"/>
          <ac:picMkLst>
            <pc:docMk/>
            <pc:sldMk cId="690344040" sldId="261"/>
            <ac:picMk id="10" creationId="{57C8D0A7-E75C-4DE9-A3F1-32A34AD67621}"/>
          </ac:picMkLst>
        </pc:picChg>
        <pc:picChg chg="add del">
          <ac:chgData name="Peter Fison" userId="414d6edd842eada8" providerId="LiveId" clId="{A4CD6E9A-18C3-4F43-9F4A-6EB9A7A6C9AA}" dt="2021-01-24T14:34:22.421" v="462"/>
          <ac:picMkLst>
            <pc:docMk/>
            <pc:sldMk cId="690344040" sldId="261"/>
            <ac:picMk id="12" creationId="{B0054F28-3BC5-4F33-A834-158352933717}"/>
          </ac:picMkLst>
        </pc:picChg>
        <pc:picChg chg="add del mod">
          <ac:chgData name="Peter Fison" userId="414d6edd842eada8" providerId="LiveId" clId="{A4CD6E9A-18C3-4F43-9F4A-6EB9A7A6C9AA}" dt="2021-01-24T14:35:04.986" v="530" actId="478"/>
          <ac:picMkLst>
            <pc:docMk/>
            <pc:sldMk cId="690344040" sldId="261"/>
            <ac:picMk id="13" creationId="{99326C8E-26EB-4F04-85F7-2CE02A23070D}"/>
          </ac:picMkLst>
        </pc:picChg>
        <pc:picChg chg="add del mod">
          <ac:chgData name="Peter Fison" userId="414d6edd842eada8" providerId="LiveId" clId="{A4CD6E9A-18C3-4F43-9F4A-6EB9A7A6C9AA}" dt="2021-01-24T14:35:36.497" v="540" actId="478"/>
          <ac:picMkLst>
            <pc:docMk/>
            <pc:sldMk cId="690344040" sldId="261"/>
            <ac:picMk id="14" creationId="{292740B5-7F7F-411A-8E65-A3D30308E9B5}"/>
          </ac:picMkLst>
        </pc:picChg>
        <pc:picChg chg="add del mod modCrop">
          <ac:chgData name="Peter Fison" userId="414d6edd842eada8" providerId="LiveId" clId="{A4CD6E9A-18C3-4F43-9F4A-6EB9A7A6C9AA}" dt="2021-01-24T14:37:08.170" v="563" actId="478"/>
          <ac:picMkLst>
            <pc:docMk/>
            <pc:sldMk cId="690344040" sldId="261"/>
            <ac:picMk id="15" creationId="{1A0F2FA4-A160-4D76-835D-488BFE3243D2}"/>
          </ac:picMkLst>
        </pc:picChg>
        <pc:picChg chg="add mod modCrop">
          <ac:chgData name="Peter Fison" userId="414d6edd842eada8" providerId="LiveId" clId="{A4CD6E9A-18C3-4F43-9F4A-6EB9A7A6C9AA}" dt="2021-01-24T14:37:34.582" v="565" actId="732"/>
          <ac:picMkLst>
            <pc:docMk/>
            <pc:sldMk cId="690344040" sldId="261"/>
            <ac:picMk id="16" creationId="{16067B92-6F8A-4875-B57E-B0208C1B2090}"/>
          </ac:picMkLst>
        </pc:picChg>
      </pc:sldChg>
      <pc:sldChg chg="addSp modSp new ord">
        <pc:chgData name="Peter Fison" userId="414d6edd842eada8" providerId="LiveId" clId="{A4CD6E9A-18C3-4F43-9F4A-6EB9A7A6C9AA}" dt="2021-01-24T14:40:33.513" v="619"/>
        <pc:sldMkLst>
          <pc:docMk/>
          <pc:sldMk cId="1558711399" sldId="262"/>
        </pc:sldMkLst>
        <pc:picChg chg="add mod">
          <ac:chgData name="Peter Fison" userId="414d6edd842eada8" providerId="LiveId" clId="{A4CD6E9A-18C3-4F43-9F4A-6EB9A7A6C9AA}" dt="2021-01-24T14:28:56.204" v="428"/>
          <ac:picMkLst>
            <pc:docMk/>
            <pc:sldMk cId="1558711399" sldId="262"/>
            <ac:picMk id="2" creationId="{27DA100C-D705-4A14-8B46-FF218B55CC2D}"/>
          </ac:picMkLst>
        </pc:picChg>
      </pc:sldChg>
      <pc:sldChg chg="addSp new">
        <pc:chgData name="Peter Fison" userId="414d6edd842eada8" providerId="LiveId" clId="{A4CD6E9A-18C3-4F43-9F4A-6EB9A7A6C9AA}" dt="2021-01-24T14:40:30.715" v="617"/>
        <pc:sldMkLst>
          <pc:docMk/>
          <pc:sldMk cId="3783458221" sldId="263"/>
        </pc:sldMkLst>
        <pc:picChg chg="add">
          <ac:chgData name="Peter Fison" userId="414d6edd842eada8" providerId="LiveId" clId="{A4CD6E9A-18C3-4F43-9F4A-6EB9A7A6C9AA}" dt="2021-01-24T14:40:30.715" v="617"/>
          <ac:picMkLst>
            <pc:docMk/>
            <pc:sldMk cId="3783458221" sldId="263"/>
            <ac:picMk id="2" creationId="{7F290E71-2DDB-49D5-A83F-544798882B77}"/>
          </ac:picMkLst>
        </pc:picChg>
      </pc:sldChg>
    </pc:docChg>
  </pc:docChgLst>
  <pc:docChgLst>
    <pc:chgData name="Peter Fison" userId="414d6edd842eada8" providerId="LiveId" clId="{22B001C6-88E7-41D7-A943-5A5CD60088F3}"/>
    <pc:docChg chg="undo custSel modSld">
      <pc:chgData name="Peter Fison" userId="414d6edd842eada8" providerId="LiveId" clId="{22B001C6-88E7-41D7-A943-5A5CD60088F3}" dt="2020-12-13T17:09:45.894" v="108"/>
      <pc:docMkLst>
        <pc:docMk/>
      </pc:docMkLst>
      <pc:sldChg chg="addSp delSp modSp mod">
        <pc:chgData name="Peter Fison" userId="414d6edd842eada8" providerId="LiveId" clId="{22B001C6-88E7-41D7-A943-5A5CD60088F3}" dt="2020-12-13T17:09:22.186" v="105" actId="1076"/>
        <pc:sldMkLst>
          <pc:docMk/>
          <pc:sldMk cId="1956321584" sldId="256"/>
        </pc:sldMkLst>
        <pc:spChg chg="add mod">
          <ac:chgData name="Peter Fison" userId="414d6edd842eada8" providerId="LiveId" clId="{22B001C6-88E7-41D7-A943-5A5CD60088F3}" dt="2020-12-13T17:09:18.060" v="104" actId="1076"/>
          <ac:spMkLst>
            <pc:docMk/>
            <pc:sldMk cId="1956321584" sldId="256"/>
            <ac:spMk id="2" creationId="{2FE32AD5-0611-4B8F-98F4-C3475424A8C0}"/>
          </ac:spMkLst>
        </pc:spChg>
        <pc:spChg chg="add mod">
          <ac:chgData name="Peter Fison" userId="414d6edd842eada8" providerId="LiveId" clId="{22B001C6-88E7-41D7-A943-5A5CD60088F3}" dt="2020-12-13T17:08:50.847" v="99" actId="208"/>
          <ac:spMkLst>
            <pc:docMk/>
            <pc:sldMk cId="1956321584" sldId="256"/>
            <ac:spMk id="4" creationId="{E2B43516-F49F-466D-889A-2960BD7B6590}"/>
          </ac:spMkLst>
        </pc:spChg>
        <pc:spChg chg="add del mod">
          <ac:chgData name="Peter Fison" userId="414d6edd842eada8" providerId="LiveId" clId="{22B001C6-88E7-41D7-A943-5A5CD60088F3}" dt="2020-12-13T17:01:19.764" v="6" actId="478"/>
          <ac:spMkLst>
            <pc:docMk/>
            <pc:sldMk cId="1956321584" sldId="256"/>
            <ac:spMk id="9" creationId="{29C81355-E309-4B21-B777-08B6888B16E5}"/>
          </ac:spMkLst>
        </pc:spChg>
        <pc:spChg chg="add del mod">
          <ac:chgData name="Peter Fison" userId="414d6edd842eada8" providerId="LiveId" clId="{22B001C6-88E7-41D7-A943-5A5CD60088F3}" dt="2020-12-13T17:04:00.172" v="83" actId="478"/>
          <ac:spMkLst>
            <pc:docMk/>
            <pc:sldMk cId="1956321584" sldId="256"/>
            <ac:spMk id="12" creationId="{24E3B05B-D68B-4FAA-AE0C-D281910616E8}"/>
          </ac:spMkLst>
        </pc:spChg>
        <pc:spChg chg="add del mod">
          <ac:chgData name="Peter Fison" userId="414d6edd842eada8" providerId="LiveId" clId="{22B001C6-88E7-41D7-A943-5A5CD60088F3}" dt="2020-12-13T17:04:07.372" v="86" actId="478"/>
          <ac:spMkLst>
            <pc:docMk/>
            <pc:sldMk cId="1956321584" sldId="256"/>
            <ac:spMk id="13" creationId="{95319C13-E773-4C66-82C4-09CEC99E9226}"/>
          </ac:spMkLst>
        </pc:spChg>
        <pc:spChg chg="add del mod">
          <ac:chgData name="Peter Fison" userId="414d6edd842eada8" providerId="LiveId" clId="{22B001C6-88E7-41D7-A943-5A5CD60088F3}" dt="2020-12-13T17:04:04.932" v="85" actId="478"/>
          <ac:spMkLst>
            <pc:docMk/>
            <pc:sldMk cId="1956321584" sldId="256"/>
            <ac:spMk id="15" creationId="{78DB72F7-84AC-46A9-8A42-40C0367F44AA}"/>
          </ac:spMkLst>
        </pc:spChg>
        <pc:spChg chg="add del mod">
          <ac:chgData name="Peter Fison" userId="414d6edd842eada8" providerId="LiveId" clId="{22B001C6-88E7-41D7-A943-5A5CD60088F3}" dt="2020-12-13T17:04:03.420" v="84" actId="478"/>
          <ac:spMkLst>
            <pc:docMk/>
            <pc:sldMk cId="1956321584" sldId="256"/>
            <ac:spMk id="17" creationId="{85B4D40C-C5B3-4221-866E-BFD24B448DF2}"/>
          </ac:spMkLst>
        </pc:spChg>
        <pc:spChg chg="add mod">
          <ac:chgData name="Peter Fison" userId="414d6edd842eada8" providerId="LiveId" clId="{22B001C6-88E7-41D7-A943-5A5CD60088F3}" dt="2020-12-13T17:09:22.186" v="105" actId="1076"/>
          <ac:spMkLst>
            <pc:docMk/>
            <pc:sldMk cId="1956321584" sldId="256"/>
            <ac:spMk id="19" creationId="{F1154F6A-216D-400D-AE94-44CEA2F6704C}"/>
          </ac:spMkLst>
        </pc:spChg>
        <pc:spChg chg="add mod">
          <ac:chgData name="Peter Fison" userId="414d6edd842eada8" providerId="LiveId" clId="{22B001C6-88E7-41D7-A943-5A5CD60088F3}" dt="2020-12-13T17:09:07.011" v="103" actId="208"/>
          <ac:spMkLst>
            <pc:docMk/>
            <pc:sldMk cId="1956321584" sldId="256"/>
            <ac:spMk id="20" creationId="{9DC0C09F-610A-4B8B-AC4F-3F735BC71FCE}"/>
          </ac:spMkLst>
        </pc:spChg>
        <pc:picChg chg="add mod">
          <ac:chgData name="Peter Fison" userId="414d6edd842eada8" providerId="LiveId" clId="{22B001C6-88E7-41D7-A943-5A5CD60088F3}" dt="2020-12-13T17:06:36.965" v="90" actId="1076"/>
          <ac:picMkLst>
            <pc:docMk/>
            <pc:sldMk cId="1956321584" sldId="256"/>
            <ac:picMk id="3" creationId="{5A853E57-4881-4122-88C1-305E648F2655}"/>
          </ac:picMkLst>
        </pc:picChg>
        <pc:picChg chg="add del mod">
          <ac:chgData name="Peter Fison" userId="414d6edd842eada8" providerId="LiveId" clId="{22B001C6-88E7-41D7-A943-5A5CD60088F3}" dt="2020-12-13T17:01:20.915" v="7" actId="478"/>
          <ac:picMkLst>
            <pc:docMk/>
            <pc:sldMk cId="1956321584" sldId="256"/>
            <ac:picMk id="8" creationId="{9C2D3FE1-6492-45A5-B77C-C5C8EEB15E95}"/>
          </ac:picMkLst>
        </pc:picChg>
      </pc:sldChg>
      <pc:sldChg chg="addSp modSp mod">
        <pc:chgData name="Peter Fison" userId="414d6edd842eada8" providerId="LiveId" clId="{22B001C6-88E7-41D7-A943-5A5CD60088F3}" dt="2020-12-13T17:09:45.894" v="108"/>
        <pc:sldMkLst>
          <pc:docMk/>
          <pc:sldMk cId="239817303" sldId="257"/>
        </pc:sldMkLst>
        <pc:picChg chg="add mod">
          <ac:chgData name="Peter Fison" userId="414d6edd842eada8" providerId="LiveId" clId="{22B001C6-88E7-41D7-A943-5A5CD60088F3}" dt="2020-12-13T17:09:45.894" v="108"/>
          <ac:picMkLst>
            <pc:docMk/>
            <pc:sldMk cId="239817303" sldId="257"/>
            <ac:picMk id="2" creationId="{08BE0DCB-3B03-47CA-86EE-17BE397C6D8C}"/>
          </ac:picMkLst>
        </pc:picChg>
        <pc:picChg chg="mod">
          <ac:chgData name="Peter Fison" userId="414d6edd842eada8" providerId="LiveId" clId="{22B001C6-88E7-41D7-A943-5A5CD60088F3}" dt="2020-12-13T17:09:33.535" v="106" actId="1076"/>
          <ac:picMkLst>
            <pc:docMk/>
            <pc:sldMk cId="239817303" sldId="257"/>
            <ac:picMk id="11" creationId="{1C99641D-04E8-4756-8286-B052B5E173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D921-14D4-4F8E-9927-BC196A690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EB460-C1EA-43ED-B54B-BB243486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3447-2663-4525-8F36-1463F378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7344-A2D0-4217-B061-D3009DDA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3FAA-C210-4EFB-8DA4-96261B3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D29B-09A0-4AEA-8CE1-F44CE93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9F68B-3F58-4400-9234-718686EC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7FBD-FA8F-40A5-8689-E0482E6E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0D24-F6C0-430F-AC46-07353DF3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372B-AA7E-49DC-9D00-BFA3F8E8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1B267-1C3A-48CB-A6C0-DCF6B7B9F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A1C5-7825-47A8-9564-88C4615E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BEFE-6A1D-46F7-832C-D2CBD36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CCDC-55B0-478F-904E-A728B22E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8688-3D15-44D6-91BF-44EC734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7FF9-13AF-4BA7-9856-F62EC7DA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4D16-B20B-46D9-9396-F4D33F78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F56E-7CE1-452D-8474-E8F8826F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185F-5F69-4D94-AB13-318D305E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1339-8113-42C2-B135-D1CEC45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7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6146-575C-4F7F-8CC5-537FA7BD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0EEB-9293-465F-BDE4-9E5649F8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67C4-FF80-40E2-BE1A-9262A5A5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842E-98EC-4350-BB55-00FC18AD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4CEA-651A-41B0-BE3D-FE669F2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1775-2C01-47EA-B918-DF5DF15F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CC16-CD38-4BB1-A872-1CF71FCAA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C7D6-D89F-44BE-99FE-3642DDFE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2DAE4-0AA9-4EC8-BA3E-39CD5908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4E10-A407-48B0-933F-FC2A55FA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677A-87D3-42D7-B3A7-9E7C904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FB71-1720-4C0F-92F3-764F7A43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D990-D315-447A-8163-C9151BBE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74FF2-CA2F-48F1-B1F5-3ECCBCA2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81345-C062-4AD6-BFD0-04322F74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16D1B-1A82-4146-B90E-0E1562FB2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E2CE4-28E6-40EF-B574-2E94EBE4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2B0DA-F318-4ECB-A00C-1C6D3484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EB75C-3850-45A6-A7F9-38FFB7C6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6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8168-D6A1-47A6-A63B-EE51202E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DC7F7-C1BB-4CB3-A2B9-436820C0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56667-96A8-44E3-A9DC-C2A69881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71343-FE0F-4099-920E-2BF5103F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6E8A4-F83E-40EE-AAAD-40A466D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9FB8C-921C-4355-A510-F531360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EAA3-8300-47CA-8EA0-8E8F05D8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24D-FEB6-4C07-9282-279BA48B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B85E-5547-453E-84A7-8995849D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64E31-1328-4B70-9B1E-E4B55FE5A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7780-E867-4215-820B-68B78E7D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7FB9-A9F9-4915-9DF9-F60D57E5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4E69-7F73-43D0-9C4A-83078635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6E03-38A0-49D2-89D0-87095D8E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74D24-E7DD-4DF0-B7C8-4DDE212E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FE51-5004-48DD-91C5-667609A8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CCDB-5CBF-425C-8E0B-5F57E176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0004-116D-4479-BB55-D1CC603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BEEB-6C29-4895-B7A2-408DD5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EAEF7-52B2-41B3-A518-E056C229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E1E1-35A9-405B-900A-E89CB399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7402-0926-4124-8B0E-278050D4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C7E5-49C6-4B10-A40B-9FC62228FE97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EC6B-1EF6-4F06-89AF-C690073A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8F37-E041-4CFA-9292-8EA75D19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0AEEC3-42DD-4102-9697-91F84930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01" y="1835149"/>
            <a:ext cx="2504302" cy="27432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E8007B-375A-4FED-8BB1-BDDE2A57FE42}"/>
              </a:ext>
            </a:extLst>
          </p:cNvPr>
          <p:cNvSpPr/>
          <p:nvPr/>
        </p:nvSpPr>
        <p:spPr>
          <a:xfrm>
            <a:off x="2000478" y="2372736"/>
            <a:ext cx="1697231" cy="12959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C2474-8336-47F5-9F71-72D04124E1AE}"/>
              </a:ext>
            </a:extLst>
          </p:cNvPr>
          <p:cNvSpPr txBox="1"/>
          <p:nvPr/>
        </p:nvSpPr>
        <p:spPr>
          <a:xfrm>
            <a:off x="2088174" y="1696816"/>
            <a:ext cx="18816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FFC000"/>
                </a:solidFill>
              </a:rPr>
              <a:t>{</a:t>
            </a:r>
            <a:endParaRPr lang="en-GB" sz="7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BBE6D-0BFF-4D66-B472-50C5D3FD8472}"/>
              </a:ext>
            </a:extLst>
          </p:cNvPr>
          <p:cNvSpPr txBox="1"/>
          <p:nvPr/>
        </p:nvSpPr>
        <p:spPr>
          <a:xfrm>
            <a:off x="2923440" y="1696816"/>
            <a:ext cx="12612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00B050"/>
                </a:solidFill>
              </a:rPr>
              <a:t>}</a:t>
            </a:r>
            <a:endParaRPr lang="en-GB" sz="7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B48A6-0793-48E9-8E0E-04860908A475}"/>
              </a:ext>
            </a:extLst>
          </p:cNvPr>
          <p:cNvSpPr txBox="1"/>
          <p:nvPr/>
        </p:nvSpPr>
        <p:spPr>
          <a:xfrm>
            <a:off x="2542459" y="1318911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76071-BDFB-43E6-8E39-F9EFDCE54F81}"/>
              </a:ext>
            </a:extLst>
          </p:cNvPr>
          <p:cNvSpPr txBox="1"/>
          <p:nvPr/>
        </p:nvSpPr>
        <p:spPr>
          <a:xfrm>
            <a:off x="2542459" y="697224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FE32AD5-0611-4B8F-98F4-C3475424A8C0}"/>
              </a:ext>
            </a:extLst>
          </p:cNvPr>
          <p:cNvSpPr/>
          <p:nvPr/>
        </p:nvSpPr>
        <p:spPr>
          <a:xfrm>
            <a:off x="586862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0077BB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1154F6A-216D-400D-AE94-44CEA2F6704C}"/>
              </a:ext>
            </a:extLst>
          </p:cNvPr>
          <p:cNvSpPr/>
          <p:nvPr/>
        </p:nvSpPr>
        <p:spPr>
          <a:xfrm rot="10800000">
            <a:off x="693796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FEC106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53E57-4881-4122-88C1-305E648F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03" y="-1698877"/>
            <a:ext cx="4572000" cy="45720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2B43516-F49F-466D-889A-2960BD7B6590}"/>
              </a:ext>
            </a:extLst>
          </p:cNvPr>
          <p:cNvSpPr/>
          <p:nvPr/>
        </p:nvSpPr>
        <p:spPr>
          <a:xfrm>
            <a:off x="6522691" y="2423263"/>
            <a:ext cx="388127" cy="381548"/>
          </a:xfrm>
          <a:prstGeom prst="flowChartConnector">
            <a:avLst/>
          </a:prstGeom>
          <a:solidFill>
            <a:srgbClr val="FEC106"/>
          </a:solidFill>
          <a:ln>
            <a:solidFill>
              <a:srgbClr val="FEC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DC0C09F-610A-4B8B-AC4F-3F735BC71FCE}"/>
              </a:ext>
            </a:extLst>
          </p:cNvPr>
          <p:cNvSpPr/>
          <p:nvPr/>
        </p:nvSpPr>
        <p:spPr>
          <a:xfrm>
            <a:off x="6522691" y="2962554"/>
            <a:ext cx="388127" cy="381548"/>
          </a:xfrm>
          <a:prstGeom prst="flowChartConnector">
            <a:avLst/>
          </a:prstGeom>
          <a:solidFill>
            <a:srgbClr val="0077BB"/>
          </a:solidFill>
          <a:ln>
            <a:solidFill>
              <a:srgbClr val="00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32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99641D-04E8-4756-8286-B052B5E17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206" t="34922" r="17213" b="12307"/>
          <a:stretch/>
        </p:blipFill>
        <p:spPr>
          <a:xfrm>
            <a:off x="681323" y="1528934"/>
            <a:ext cx="2228850" cy="26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BE0DCB-3B03-47CA-86EE-17BE397C6D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727" y="2548051"/>
            <a:ext cx="1676545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493AC-AE8F-4B91-8C0D-0D185605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59" y="738041"/>
            <a:ext cx="5648325" cy="575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1282A-938E-412E-A4B8-7831DE3E9A20}"/>
              </a:ext>
            </a:extLst>
          </p:cNvPr>
          <p:cNvSpPr txBox="1"/>
          <p:nvPr/>
        </p:nvSpPr>
        <p:spPr>
          <a:xfrm>
            <a:off x="5955073" y="1300454"/>
            <a:ext cx="3272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nk Free" panose="03080402000500000000" pitchFamily="66" charset="0"/>
              </a:rPr>
              <a:t>We need a way to use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Python </a:t>
            </a:r>
            <a:r>
              <a:rPr lang="en-GB" sz="2000" b="1" dirty="0" err="1">
                <a:latin typeface="Ink Free" panose="03080402000500000000" pitchFamily="66" charset="0"/>
              </a:rPr>
              <a:t>dicts</a:t>
            </a:r>
            <a:r>
              <a:rPr lang="en-GB" sz="2000" b="1" dirty="0">
                <a:latin typeface="Ink Free" panose="03080402000500000000" pitchFamily="66" charset="0"/>
              </a:rPr>
              <a:t> and .attributes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interchangeably…</a:t>
            </a:r>
          </a:p>
          <a:p>
            <a:endParaRPr lang="en-GB" sz="2400" b="1" dirty="0">
              <a:latin typeface="Ink Free" panose="03080402000500000000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1F3E9-22F5-405F-BA85-0A715BE1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620567">
            <a:off x="6577562" y="5254134"/>
            <a:ext cx="933953" cy="98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3EB279-305C-46DD-826A-D2CC7F6B109E}"/>
              </a:ext>
            </a:extLst>
          </p:cNvPr>
          <p:cNvSpPr txBox="1"/>
          <p:nvPr/>
        </p:nvSpPr>
        <p:spPr>
          <a:xfrm>
            <a:off x="80165" y="738041"/>
            <a:ext cx="46987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nk Free" panose="03080402000500000000" pitchFamily="66" charset="0"/>
              </a:rPr>
              <a:t>class </a:t>
            </a:r>
            <a:r>
              <a:rPr lang="en-GB" sz="2000" b="1" dirty="0" err="1">
                <a:latin typeface="Ink Free" panose="03080402000500000000" pitchFamily="66" charset="0"/>
              </a:rPr>
              <a:t>ConvolutedInterchange</a:t>
            </a:r>
            <a:r>
              <a:rPr lang="en-GB" sz="2000" b="1" dirty="0">
                <a:latin typeface="Ink Free" panose="03080402000500000000" pitchFamily="66" charset="0"/>
              </a:rPr>
              <a:t>(</a:t>
            </a:r>
            <a:r>
              <a:rPr lang="en-GB" sz="2000" b="1" dirty="0" err="1">
                <a:latin typeface="Ink Free" panose="03080402000500000000" pitchFamily="66" charset="0"/>
              </a:rPr>
              <a:t>data_dict</a:t>
            </a:r>
            <a:r>
              <a:rPr lang="en-GB" sz="2000" b="1" dirty="0">
                <a:latin typeface="Ink Free" panose="03080402000500000000" pitchFamily="66" charset="0"/>
              </a:rPr>
              <a:t>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def __</a:t>
            </a:r>
            <a:r>
              <a:rPr lang="en-GB" sz="2000" b="1" dirty="0" err="1">
                <a:latin typeface="Ink Free" panose="03080402000500000000" pitchFamily="66" charset="0"/>
              </a:rPr>
              <a:t>init</a:t>
            </a:r>
            <a:r>
              <a:rPr lang="en-GB" sz="2000" b="1" dirty="0">
                <a:latin typeface="Ink Free" panose="03080402000500000000" pitchFamily="66" charset="0"/>
              </a:rPr>
              <a:t>__(self, *</a:t>
            </a:r>
            <a:r>
              <a:rPr lang="en-GB" sz="2000" b="1" dirty="0" err="1">
                <a:latin typeface="Ink Free" panose="03080402000500000000" pitchFamily="66" charset="0"/>
              </a:rPr>
              <a:t>args</a:t>
            </a:r>
            <a:r>
              <a:rPr lang="en-GB" sz="2000" b="1" dirty="0">
                <a:latin typeface="Ink Free" panose="03080402000500000000" pitchFamily="66" charset="0"/>
              </a:rPr>
              <a:t>, **</a:t>
            </a:r>
            <a:r>
              <a:rPr lang="en-GB" sz="2000" b="1" dirty="0" err="1">
                <a:latin typeface="Ink Free" panose="03080402000500000000" pitchFamily="66" charset="0"/>
              </a:rPr>
              <a:t>kwargs</a:t>
            </a:r>
            <a:r>
              <a:rPr lang="en-GB" sz="2000" b="1" dirty="0">
                <a:latin typeface="Ink Free" panose="03080402000500000000" pitchFamily="66" charset="0"/>
              </a:rPr>
              <a:t>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for key, value in </a:t>
            </a:r>
            <a:r>
              <a:rPr lang="en-GB" sz="2000" b="1" dirty="0" err="1">
                <a:latin typeface="Ink Free" panose="03080402000500000000" pitchFamily="66" charset="0"/>
              </a:rPr>
              <a:t>data_dict.items</a:t>
            </a:r>
            <a:r>
              <a:rPr lang="en-GB" sz="2000" b="1" dirty="0">
                <a:latin typeface="Ink Free" panose="03080402000500000000" pitchFamily="66" charset="0"/>
              </a:rPr>
              <a:t>():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if not </a:t>
            </a:r>
            <a:r>
              <a:rPr lang="en-GB" sz="2000" b="1" dirty="0" err="1">
                <a:latin typeface="Ink Free" panose="03080402000500000000" pitchFamily="66" charset="0"/>
              </a:rPr>
              <a:t>is_permissible_name</a:t>
            </a:r>
            <a:r>
              <a:rPr lang="en-GB" sz="2000" b="1" dirty="0">
                <a:latin typeface="Ink Free" panose="03080402000500000000" pitchFamily="66" charset="0"/>
              </a:rPr>
              <a:t>(key):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    key = </a:t>
            </a:r>
            <a:r>
              <a:rPr lang="en-GB" sz="2000" b="1" dirty="0" err="1">
                <a:latin typeface="Ink Free" panose="03080402000500000000" pitchFamily="66" charset="0"/>
              </a:rPr>
              <a:t>normalise_key</a:t>
            </a:r>
            <a:r>
              <a:rPr lang="en-GB" sz="2000" b="1" dirty="0">
                <a:latin typeface="Ink Free" panose="03080402000500000000" pitchFamily="66" charset="0"/>
              </a:rPr>
              <a:t>(key)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    </a:t>
            </a:r>
            <a:r>
              <a:rPr lang="en-GB" sz="2000" b="1" dirty="0" err="1">
                <a:latin typeface="Ink Free" panose="03080402000500000000" pitchFamily="66" charset="0"/>
              </a:rPr>
              <a:t>data_dict.update</a:t>
            </a:r>
            <a:r>
              <a:rPr lang="en-GB" sz="2000" b="1" dirty="0">
                <a:latin typeface="Ink Free" panose="03080402000500000000" pitchFamily="66" charset="0"/>
              </a:rPr>
              <a:t>({key: value})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</a:t>
            </a:r>
            <a:r>
              <a:rPr lang="en-GB" sz="2000" b="1" dirty="0" err="1">
                <a:latin typeface="Ink Free" panose="03080402000500000000" pitchFamily="66" charset="0"/>
              </a:rPr>
              <a:t>setattr</a:t>
            </a:r>
            <a:r>
              <a:rPr lang="en-GB" sz="2000" b="1" dirty="0">
                <a:latin typeface="Ink Free" panose="03080402000500000000" pitchFamily="66" charset="0"/>
              </a:rPr>
              <a:t>(self, key, value)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self.edge_case_1()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self.edge_case_2()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self.edge_case_3()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self.edge_case_4()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            self.edge_case_5()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	self.edge_case_6()</a:t>
            </a:r>
          </a:p>
          <a:p>
            <a:r>
              <a:rPr lang="en-GB" sz="2000" b="1" dirty="0">
                <a:latin typeface="Ink Free" panose="03080402000500000000" pitchFamily="66" charset="0"/>
              </a:rPr>
              <a:t>	self.edge_case_7()</a:t>
            </a:r>
          </a:p>
          <a:p>
            <a:r>
              <a:rPr lang="en-GB" sz="2000" b="1" dirty="0" err="1">
                <a:solidFill>
                  <a:srgbClr val="0077BB"/>
                </a:solidFill>
                <a:latin typeface="Ink Free" panose="03080402000500000000" pitchFamily="66" charset="0"/>
              </a:rPr>
              <a:t>CleverDict</a:t>
            </a:r>
            <a:endParaRPr lang="en-GB" sz="2000" b="1" dirty="0">
              <a:solidFill>
                <a:srgbClr val="0077BB"/>
              </a:solidFill>
              <a:latin typeface="Ink Free" panose="03080402000500000000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67B92-6F8A-4875-B57E-B0208C1B2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014"/>
          <a:stretch/>
        </p:blipFill>
        <p:spPr>
          <a:xfrm>
            <a:off x="5847902" y="2524753"/>
            <a:ext cx="2347163" cy="18643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0B925E-BB37-4578-82D6-A92656B26848}"/>
              </a:ext>
            </a:extLst>
          </p:cNvPr>
          <p:cNvSpPr txBox="1"/>
          <p:nvPr/>
        </p:nvSpPr>
        <p:spPr>
          <a:xfrm rot="20647404">
            <a:off x="6284421" y="49580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err="1">
                <a:solidFill>
                  <a:srgbClr val="0077BB"/>
                </a:solidFill>
                <a:latin typeface="Ink Free" panose="03080402000500000000" pitchFamily="66" charset="0"/>
              </a:rPr>
              <a:t>CleverDict</a:t>
            </a:r>
            <a:endParaRPr lang="en-GB" sz="1800" b="1" dirty="0">
              <a:solidFill>
                <a:srgbClr val="0077BB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4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DA100C-D705-4A14-8B46-FF218B55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07" y="551438"/>
            <a:ext cx="5645385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90E71-2DDB-49D5-A83F-54479888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66" y="551438"/>
            <a:ext cx="5675868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Fison</dc:creator>
  <cp:lastModifiedBy>Peter Fison</cp:lastModifiedBy>
  <cp:revision>6</cp:revision>
  <dcterms:created xsi:type="dcterms:W3CDTF">2020-12-13T12:27:41Z</dcterms:created>
  <dcterms:modified xsi:type="dcterms:W3CDTF">2021-01-24T14:40:58Z</dcterms:modified>
</cp:coreProperties>
</file>